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74" r:id="rId5"/>
  </p:sldMasterIdLst>
  <p:notesMasterIdLst>
    <p:notesMasterId r:id="rId37"/>
  </p:notesMasterIdLst>
  <p:handoutMasterIdLst>
    <p:handoutMasterId r:id="rId38"/>
  </p:handoutMasterIdLst>
  <p:sldIdLst>
    <p:sldId id="257" r:id="rId6"/>
    <p:sldId id="260" r:id="rId7"/>
    <p:sldId id="562" r:id="rId8"/>
    <p:sldId id="566" r:id="rId9"/>
    <p:sldId id="611" r:id="rId10"/>
    <p:sldId id="620" r:id="rId11"/>
    <p:sldId id="625" r:id="rId12"/>
    <p:sldId id="614" r:id="rId13"/>
    <p:sldId id="569" r:id="rId14"/>
    <p:sldId id="629" r:id="rId15"/>
    <p:sldId id="615" r:id="rId16"/>
    <p:sldId id="571" r:id="rId17"/>
    <p:sldId id="616" r:id="rId18"/>
    <p:sldId id="606" r:id="rId19"/>
    <p:sldId id="617" r:id="rId20"/>
    <p:sldId id="584" r:id="rId21"/>
    <p:sldId id="618" r:id="rId22"/>
    <p:sldId id="590" r:id="rId23"/>
    <p:sldId id="619" r:id="rId24"/>
    <p:sldId id="597" r:id="rId25"/>
    <p:sldId id="599" r:id="rId26"/>
    <p:sldId id="627" r:id="rId27"/>
    <p:sldId id="626" r:id="rId28"/>
    <p:sldId id="621" r:id="rId29"/>
    <p:sldId id="630" r:id="rId30"/>
    <p:sldId id="631" r:id="rId31"/>
    <p:sldId id="628" r:id="rId32"/>
    <p:sldId id="2147483344" r:id="rId33"/>
    <p:sldId id="2147483345" r:id="rId34"/>
    <p:sldId id="613" r:id="rId35"/>
    <p:sldId id="32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499339DB-2A10-5240-B775-5344EDD8416D}">
          <p14:sldIdLst>
            <p14:sldId id="257"/>
          </p14:sldIdLst>
        </p14:section>
        <p14:section name="Agenda" id="{07DB761B-5C6E-824A-BF34-050874D2FDB0}">
          <p14:sldIdLst>
            <p14:sldId id="260"/>
            <p14:sldId id="562"/>
            <p14:sldId id="566"/>
            <p14:sldId id="611"/>
            <p14:sldId id="620"/>
            <p14:sldId id="625"/>
            <p14:sldId id="614"/>
            <p14:sldId id="569"/>
            <p14:sldId id="629"/>
          </p14:sldIdLst>
        </p14:section>
        <p14:section name="Listen" id="{53038135-03F5-420C-8AD3-4058DB8654C2}">
          <p14:sldIdLst>
            <p14:sldId id="615"/>
            <p14:sldId id="571"/>
          </p14:sldIdLst>
        </p14:section>
        <p14:section name="Define" id="{253AA00C-2A06-4E09-A37F-53FC3B9E12EE}">
          <p14:sldIdLst>
            <p14:sldId id="616"/>
            <p14:sldId id="606"/>
          </p14:sldIdLst>
        </p14:section>
        <p14:section name="Invent" id="{D54DCDFC-E6B2-40B4-975B-3EF94C2B441C}">
          <p14:sldIdLst>
            <p14:sldId id="617"/>
            <p14:sldId id="584"/>
          </p14:sldIdLst>
        </p14:section>
        <p14:section name="Refine" id="{CB5FAE2F-A4BD-410E-9AB6-F610A9465169}">
          <p14:sldIdLst>
            <p14:sldId id="618"/>
            <p14:sldId id="590"/>
          </p14:sldIdLst>
        </p14:section>
        <p14:section name="Test/Iterate" id="{91572A42-CD7F-4348-92F6-580440BDA14A}">
          <p14:sldIdLst>
            <p14:sldId id="619"/>
            <p14:sldId id="597"/>
            <p14:sldId id="599"/>
          </p14:sldIdLst>
        </p14:section>
        <p14:section name="Planning" id="{84401E52-DCC7-4430-A213-F992579460EC}">
          <p14:sldIdLst>
            <p14:sldId id="627"/>
            <p14:sldId id="626"/>
            <p14:sldId id="621"/>
            <p14:sldId id="630"/>
            <p14:sldId id="631"/>
            <p14:sldId id="628"/>
          </p14:sldIdLst>
        </p14:section>
        <p14:section name="Next Step" id="{57ED8F53-5031-47EF-A1C5-4FB9A1C8F70B}">
          <p14:sldIdLst>
            <p14:sldId id="2147483344"/>
            <p14:sldId id="2147483345"/>
            <p14:sldId id="613"/>
          </p14:sldIdLst>
        </p14:section>
        <p14:section name="Thank you" id="{43105D0B-6FFD-A448-8E16-734FDA29B350}">
          <p14:sldIdLst>
            <p14:sldId id="320"/>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B1E966-6961-0F50-8DB6-07965753986E}" name="Emily Zheng" initials="EZ" userId="S::emilyz@2a.consulting::f82caf59-4d99-4b56-845f-be5499779ccb" providerId="AD"/>
  <p188:author id="{E6E8B87A-35F3-49FE-E419-F5DEA76C1124}" name="Ashley Velazquez" initials="AV" userId="S::ashley@2a.consulting::27459dca-8b52-4cc1-803a-85614ebbc311" providerId="AD"/>
  <p188:author id="{495FC490-5893-5148-2CEE-DF14FA24C1F2}" name="Julianne Medenblik" initials="JM" userId="S::julianne@2a.consulting::ce83422f-0c59-4c8a-92c2-5f799f37350a" providerId="AD"/>
  <p188:author id="{B47D1797-3C58-93F2-7A13-61CB28D74573}" name="Olivia Witt" initials="OW" userId="S::Olivia@2a.consulting::b2c89e3c-57a0-4260-818b-d6c94110166d" providerId="AD"/>
  <p188:author id="{3B25209F-F647-DB31-479D-5D150D45701C}" name="Sarah Silva" initials="SS" userId="S::sarah@2a.consulting::c5438fce-4105-481a-92ae-1da751e199b6" providerId="AD"/>
  <p188:author id="{1A7C51AB-2E0C-E736-49D8-5D39035CDDB3}" name="Thad Allen" initials="TA" userId="S::Thad@2a.consulting::98f32c8c-fee0-4a69-a934-b7883cb118a7" providerId="AD"/>
  <p188:author id="{3BC929E5-C3D9-C54A-E1F4-976C3F59A026}" name="Michelle Francis" initials="MF" userId="Michelle Franc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724"/>
    <a:srgbClr val="FFFFCC"/>
    <a:srgbClr val="FFFFFF"/>
    <a:srgbClr val="FFBB45"/>
    <a:srgbClr val="EEE8EB"/>
    <a:srgbClr val="C20000"/>
    <a:srgbClr val="42B4FF"/>
    <a:srgbClr val="0F1520"/>
    <a:srgbClr val="0B1018"/>
    <a:srgbClr val="0C10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83"/>
    <p:restoredTop sz="86118" autoAdjust="0"/>
  </p:normalViewPr>
  <p:slideViewPr>
    <p:cSldViewPr snapToGrid="0" showGuides="1">
      <p:cViewPr varScale="1">
        <p:scale>
          <a:sx n="94" d="100"/>
          <a:sy n="94" d="100"/>
        </p:scale>
        <p:origin x="1284" y="114"/>
      </p:cViewPr>
      <p:guideLst>
        <p:guide orient="horz" pos="2136"/>
        <p:guide pos="3840"/>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8/10/relationships/authors" Targe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109889A-270F-B6E5-3972-50E5E52472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028168-7E2B-F626-57B5-32EE17174C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264C6C-A75F-4F4B-983B-561CAC384A89}" type="datetimeFigureOut">
              <a:rPr lang="en-US" smtClean="0"/>
              <a:t>12/3/2024</a:t>
            </a:fld>
            <a:endParaRPr lang="en-US"/>
          </a:p>
        </p:txBody>
      </p:sp>
      <p:sp>
        <p:nvSpPr>
          <p:cNvPr id="4" name="Footer Placeholder 3">
            <a:extLst>
              <a:ext uri="{FF2B5EF4-FFF2-40B4-BE49-F238E27FC236}">
                <a16:creationId xmlns:a16="http://schemas.microsoft.com/office/drawing/2014/main" id="{4B2EDBBA-8B98-DADA-0E7B-B3B8BA50DD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C6926BD-6BEF-4459-AB9E-AA5FEF3EA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748BA5-07AE-424D-88E6-9F6246581C75}" type="slidenum">
              <a:rPr lang="en-US" smtClean="0"/>
              <a:t>‹#›</a:t>
            </a:fld>
            <a:endParaRPr lang="en-US"/>
          </a:p>
        </p:txBody>
      </p:sp>
    </p:spTree>
    <p:extLst>
      <p:ext uri="{BB962C8B-B14F-4D97-AF65-F5344CB8AC3E}">
        <p14:creationId xmlns:p14="http://schemas.microsoft.com/office/powerpoint/2010/main" val="181577697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C8E03-5825-4C42-8DC2-B65F04B88FE7}"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F0C1F-993A-6847-8031-A71E46B1E58F}" type="slidenum">
              <a:rPr lang="en-US" smtClean="0"/>
              <a:t>‹#›</a:t>
            </a:fld>
            <a:endParaRPr lang="en-US"/>
          </a:p>
        </p:txBody>
      </p:sp>
    </p:spTree>
    <p:extLst>
      <p:ext uri="{BB962C8B-B14F-4D97-AF65-F5344CB8AC3E}">
        <p14:creationId xmlns:p14="http://schemas.microsoft.com/office/powerpoint/2010/main" val="2518635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1</a:t>
            </a:fld>
            <a:endParaRPr lang="en-US"/>
          </a:p>
        </p:txBody>
      </p:sp>
    </p:spTree>
    <p:extLst>
      <p:ext uri="{BB962C8B-B14F-4D97-AF65-F5344CB8AC3E}">
        <p14:creationId xmlns:p14="http://schemas.microsoft.com/office/powerpoint/2010/main" val="621637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3</a:t>
            </a:fld>
            <a:endParaRPr lang="en-US"/>
          </a:p>
        </p:txBody>
      </p:sp>
    </p:spTree>
    <p:extLst>
      <p:ext uri="{BB962C8B-B14F-4D97-AF65-F5344CB8AC3E}">
        <p14:creationId xmlns:p14="http://schemas.microsoft.com/office/powerpoint/2010/main" val="3953247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21</a:t>
            </a:fld>
            <a:endParaRPr lang="en-US"/>
          </a:p>
        </p:txBody>
      </p:sp>
    </p:spTree>
    <p:extLst>
      <p:ext uri="{BB962C8B-B14F-4D97-AF65-F5344CB8AC3E}">
        <p14:creationId xmlns:p14="http://schemas.microsoft.com/office/powerpoint/2010/main" val="868110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9</a:t>
            </a:r>
            <a:r>
              <a:rPr kumimoji="1" lang="ja-JP" altLang="en-US" dirty="0"/>
              <a:t>月が飛んでいるのは夏休みがあるから</a:t>
            </a:r>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24</a:t>
            </a:fld>
            <a:endParaRPr lang="en-US"/>
          </a:p>
        </p:txBody>
      </p:sp>
    </p:spTree>
    <p:extLst>
      <p:ext uri="{BB962C8B-B14F-4D97-AF65-F5344CB8AC3E}">
        <p14:creationId xmlns:p14="http://schemas.microsoft.com/office/powerpoint/2010/main" val="3455599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426595" y="1372973"/>
            <a:ext cx="3492500" cy="258532"/>
          </a:xfrm>
        </p:spPr>
        <p:txBody>
          <a:bodyPr/>
          <a:lstStyle>
            <a:lvl1pPr marL="0" indent="0">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 name="Slide Number Placeholder 5">
            <a:extLst>
              <a:ext uri="{FF2B5EF4-FFF2-40B4-BE49-F238E27FC236}">
                <a16:creationId xmlns:a16="http://schemas.microsoft.com/office/drawing/2014/main" id="{BFFF1610-ACC9-76B6-E3CC-FDB8E0B1BF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2078546"/>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25038" y="1371600"/>
            <a:ext cx="11424062" cy="2162044"/>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B345DE40-A053-F959-2875-8D5EAE4C4D0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DFC2F331-3A80-91CC-12D4-BC7D686E3966}"/>
              </a:ext>
            </a:extLst>
          </p:cNvPr>
          <p:cNvSpPr>
            <a:spLocks noGrp="1"/>
          </p:cNvSpPr>
          <p:nvPr>
            <p:ph type="title" hasCustomPrompt="1"/>
          </p:nvPr>
        </p:nvSpPr>
        <p:spPr>
          <a:xfrm>
            <a:off x="425038" y="342900"/>
            <a:ext cx="11424062" cy="647176"/>
          </a:xfrm>
        </p:spPr>
        <p:txBody>
          <a:bodyPr/>
          <a:lstStyle>
            <a:lvl1pPr>
              <a:defRPr/>
            </a:lvl1pPr>
          </a:lstStyle>
          <a:p>
            <a:r>
              <a:rPr lang="en-US" dirty="0"/>
              <a:t>Title and bulleted content layout</a:t>
            </a:r>
          </a:p>
        </p:txBody>
      </p:sp>
    </p:spTree>
    <p:extLst>
      <p:ext uri="{BB962C8B-B14F-4D97-AF65-F5344CB8AC3E}">
        <p14:creationId xmlns:p14="http://schemas.microsoft.com/office/powerpoint/2010/main" val="214043430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422327CD-07D1-1CAF-46C3-09EBBAA08919}"/>
              </a:ext>
            </a:extLst>
          </p:cNvPr>
          <p:cNvSpPr/>
          <p:nvPr userDrawn="1"/>
        </p:nvSpPr>
        <p:spPr>
          <a:xfrm>
            <a:off x="419100"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15">
            <a:extLst>
              <a:ext uri="{FF2B5EF4-FFF2-40B4-BE49-F238E27FC236}">
                <a16:creationId xmlns:a16="http://schemas.microsoft.com/office/drawing/2014/main" id="{64275C19-EB6A-D5A4-A6A1-C8D890AC76C0}"/>
              </a:ext>
            </a:extLst>
          </p:cNvPr>
          <p:cNvSpPr/>
          <p:nvPr userDrawn="1"/>
        </p:nvSpPr>
        <p:spPr>
          <a:xfrm>
            <a:off x="4315092"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16">
            <a:extLst>
              <a:ext uri="{FF2B5EF4-FFF2-40B4-BE49-F238E27FC236}">
                <a16:creationId xmlns:a16="http://schemas.microsoft.com/office/drawing/2014/main" id="{9CAB5F3F-9289-6BA8-3B6A-9D79956FEAC7}"/>
              </a:ext>
            </a:extLst>
          </p:cNvPr>
          <p:cNvSpPr/>
          <p:nvPr userDrawn="1"/>
        </p:nvSpPr>
        <p:spPr>
          <a:xfrm>
            <a:off x="8199075" y="1371601"/>
            <a:ext cx="3650025" cy="483869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Title 1">
            <a:extLst>
              <a:ext uri="{FF2B5EF4-FFF2-40B4-BE49-F238E27FC236}">
                <a16:creationId xmlns:a16="http://schemas.microsoft.com/office/drawing/2014/main" id="{91059391-7A3F-14D9-37B8-EE42ACEADC6B}"/>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19" name="Slide Number Placeholder 4">
            <a:extLst>
              <a:ext uri="{FF2B5EF4-FFF2-40B4-BE49-F238E27FC236}">
                <a16:creationId xmlns:a16="http://schemas.microsoft.com/office/drawing/2014/main" id="{0CB3EBDE-B4C0-0388-471A-5BBEE0014B09}"/>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0" name="Content Placeholder 3">
            <a:extLst>
              <a:ext uri="{FF2B5EF4-FFF2-40B4-BE49-F238E27FC236}">
                <a16:creationId xmlns:a16="http://schemas.microsoft.com/office/drawing/2014/main" id="{C3F45658-52EB-AE68-7DD2-00BA9C802475}"/>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Content Placeholder 5">
            <a:extLst>
              <a:ext uri="{FF2B5EF4-FFF2-40B4-BE49-F238E27FC236}">
                <a16:creationId xmlns:a16="http://schemas.microsoft.com/office/drawing/2014/main" id="{FCACC78A-CE4C-D779-A4B8-103E819B2A63}"/>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2" name="Content Placeholder 5">
            <a:extLst>
              <a:ext uri="{FF2B5EF4-FFF2-40B4-BE49-F238E27FC236}">
                <a16:creationId xmlns:a16="http://schemas.microsoft.com/office/drawing/2014/main" id="{3A4D9EEC-CF9D-5FCF-D3D9-BD9838490EB1}"/>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3" name="Picture Placeholder 12">
            <a:extLst>
              <a:ext uri="{FF2B5EF4-FFF2-40B4-BE49-F238E27FC236}">
                <a16:creationId xmlns:a16="http://schemas.microsoft.com/office/drawing/2014/main" id="{28961C79-6584-D0B8-F203-96FBC0849D90}"/>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4" name="Picture Placeholder 12">
            <a:extLst>
              <a:ext uri="{FF2B5EF4-FFF2-40B4-BE49-F238E27FC236}">
                <a16:creationId xmlns:a16="http://schemas.microsoft.com/office/drawing/2014/main" id="{9E880BFF-C8C8-8B71-84C1-1A87D878B0A2}"/>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5" name="Picture Placeholder 12">
            <a:extLst>
              <a:ext uri="{FF2B5EF4-FFF2-40B4-BE49-F238E27FC236}">
                <a16:creationId xmlns:a16="http://schemas.microsoft.com/office/drawing/2014/main" id="{10BA1E98-6AF5-601E-9289-92A2474496C0}"/>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298784519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Main point + 2 supporting">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Tree>
    <p:extLst>
      <p:ext uri="{BB962C8B-B14F-4D97-AF65-F5344CB8AC3E}">
        <p14:creationId xmlns:p14="http://schemas.microsoft.com/office/powerpoint/2010/main" val="423332126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ABFB6408-920D-1E6F-B461-73461F93CAA7}"/>
              </a:ext>
            </a:extLst>
          </p:cNvPr>
          <p:cNvSpPr/>
          <p:nvPr userDrawn="1"/>
        </p:nvSpPr>
        <p:spPr>
          <a:xfrm>
            <a:off x="419100" y="1371600"/>
            <a:ext cx="3650025" cy="4838700"/>
          </a:xfrm>
          <a:prstGeom prst="roundRect">
            <a:avLst>
              <a:gd name="adj" fmla="val 335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20B19ADC-8D74-4951-A056-93F593F4359A}"/>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itle 1">
            <a:extLst>
              <a:ext uri="{FF2B5EF4-FFF2-40B4-BE49-F238E27FC236}">
                <a16:creationId xmlns:a16="http://schemas.microsoft.com/office/drawing/2014/main" id="{B47B450E-3B8F-B9BB-23ED-77B2B602D98D}"/>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5" name="Slide Number Placeholder 4">
            <a:extLst>
              <a:ext uri="{FF2B5EF4-FFF2-40B4-BE49-F238E27FC236}">
                <a16:creationId xmlns:a16="http://schemas.microsoft.com/office/drawing/2014/main" id="{BFF768BE-5F94-42C9-E496-955140986137}"/>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6" name="Content Placeholder 3">
            <a:extLst>
              <a:ext uri="{FF2B5EF4-FFF2-40B4-BE49-F238E27FC236}">
                <a16:creationId xmlns:a16="http://schemas.microsoft.com/office/drawing/2014/main" id="{8E3CD08A-F4CD-7075-B39F-26A7E7D6B9B9}"/>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2">
            <a:extLst>
              <a:ext uri="{FF2B5EF4-FFF2-40B4-BE49-F238E27FC236}">
                <a16:creationId xmlns:a16="http://schemas.microsoft.com/office/drawing/2014/main" id="{18D1C323-2D58-E984-9769-0CF93BF35014}"/>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1" name="Content Placeholder 3">
            <a:extLst>
              <a:ext uri="{FF2B5EF4-FFF2-40B4-BE49-F238E27FC236}">
                <a16:creationId xmlns:a16="http://schemas.microsoft.com/office/drawing/2014/main" id="{F2AFFA86-EF61-AE52-5912-1F28DB9B6C35}"/>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2" name="Picture Placeholder 19">
            <a:extLst>
              <a:ext uri="{FF2B5EF4-FFF2-40B4-BE49-F238E27FC236}">
                <a16:creationId xmlns:a16="http://schemas.microsoft.com/office/drawing/2014/main" id="{B37E5854-0024-2BA6-0A11-936EDB91894D}"/>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3" name="Rectangle: Rounded Corners 7">
            <a:extLst>
              <a:ext uri="{FF2B5EF4-FFF2-40B4-BE49-F238E27FC236}">
                <a16:creationId xmlns:a16="http://schemas.microsoft.com/office/drawing/2014/main" id="{4B1D0688-BD48-5879-E9D2-8DF70D6B56DF}"/>
              </a:ext>
            </a:extLst>
          </p:cNvPr>
          <p:cNvSpPr/>
          <p:nvPr userDrawn="1"/>
        </p:nvSpPr>
        <p:spPr>
          <a:xfrm>
            <a:off x="4439410" y="39624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Content Placeholder 3">
            <a:extLst>
              <a:ext uri="{FF2B5EF4-FFF2-40B4-BE49-F238E27FC236}">
                <a16:creationId xmlns:a16="http://schemas.microsoft.com/office/drawing/2014/main" id="{8A001B6D-E4D2-2B03-93FF-DE67C05CDF13}"/>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5" name="Picture Placeholder 19">
            <a:extLst>
              <a:ext uri="{FF2B5EF4-FFF2-40B4-BE49-F238E27FC236}">
                <a16:creationId xmlns:a16="http://schemas.microsoft.com/office/drawing/2014/main" id="{145F96AB-F97D-57A2-35EA-DA15CB79E5F8}"/>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86763043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ain point + 3 supporting">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485900"/>
            <a:ext cx="11430000" cy="1828798"/>
          </a:xfrm>
          <a:prstGeom prst="roundRect">
            <a:avLst>
              <a:gd name="adj" fmla="val 1029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907857"/>
            <a:ext cx="10775280"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17115120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bg>
      <p:bgPr>
        <a:solidFill>
          <a:schemeClr val="bg1"/>
        </a:solidFill>
        <a:effectLst/>
      </p:bgPr>
    </p:bg>
    <p:spTree>
      <p:nvGrpSpPr>
        <p:cNvPr id="1" name=""/>
        <p:cNvGrpSpPr/>
        <p:nvPr/>
      </p:nvGrpSpPr>
      <p:grpSpPr>
        <a:xfrm>
          <a:off x="0" y="0"/>
          <a:ext cx="0" cy="0"/>
          <a:chOff x="0" y="0"/>
          <a:chExt cx="0" cy="0"/>
        </a:xfrm>
      </p:grpSpPr>
      <p:sp>
        <p:nvSpPr>
          <p:cNvPr id="6" name="Rectangle: Rounded Corners 10">
            <a:extLst>
              <a:ext uri="{FF2B5EF4-FFF2-40B4-BE49-F238E27FC236}">
                <a16:creationId xmlns:a16="http://schemas.microsoft.com/office/drawing/2014/main" id="{A477AA5C-159F-62CD-6AB3-B00F2A3A514F}"/>
              </a:ext>
            </a:extLst>
          </p:cNvPr>
          <p:cNvSpPr/>
          <p:nvPr userDrawn="1"/>
        </p:nvSpPr>
        <p:spPr>
          <a:xfrm>
            <a:off x="8460853"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557FA9E-9D5B-C34C-8303-2319FBA56496}"/>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20" name="Slide Number Placeholder 4">
            <a:extLst>
              <a:ext uri="{FF2B5EF4-FFF2-40B4-BE49-F238E27FC236}">
                <a16:creationId xmlns:a16="http://schemas.microsoft.com/office/drawing/2014/main" id="{C314C204-02A8-6E43-99EF-091BB7B4C99B}"/>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2" name="Rectangle: Rounded Corners 7">
            <a:extLst>
              <a:ext uri="{FF2B5EF4-FFF2-40B4-BE49-F238E27FC236}">
                <a16:creationId xmlns:a16="http://schemas.microsoft.com/office/drawing/2014/main" id="{B0C1D41D-BAB7-A7EA-8053-4899AA956B42}"/>
              </a:ext>
            </a:extLst>
          </p:cNvPr>
          <p:cNvSpPr/>
          <p:nvPr userDrawn="1"/>
        </p:nvSpPr>
        <p:spPr>
          <a:xfrm>
            <a:off x="1162246" y="1485900"/>
            <a:ext cx="10686854" cy="1828798"/>
          </a:xfrm>
          <a:prstGeom prst="roundRect">
            <a:avLst>
              <a:gd name="adj" fmla="val 7369"/>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D7BCFF0A-3A35-DC91-3F6F-0D3629185D0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4" name="Rectangle: Rounded Corners 8">
            <a:extLst>
              <a:ext uri="{FF2B5EF4-FFF2-40B4-BE49-F238E27FC236}">
                <a16:creationId xmlns:a16="http://schemas.microsoft.com/office/drawing/2014/main" id="{EF5EA3BB-10E0-B04C-60DD-6EE5C33E8C75}"/>
              </a:ext>
            </a:extLst>
          </p:cNvPr>
          <p:cNvSpPr/>
          <p:nvPr userDrawn="1"/>
        </p:nvSpPr>
        <p:spPr>
          <a:xfrm>
            <a:off x="1181103" y="3543302"/>
            <a:ext cx="3388247"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Rectangle: Rounded Corners 10">
            <a:extLst>
              <a:ext uri="{FF2B5EF4-FFF2-40B4-BE49-F238E27FC236}">
                <a16:creationId xmlns:a16="http://schemas.microsoft.com/office/drawing/2014/main" id="{57351171-1DA9-AF08-C3C2-96B12F0DDDDD}"/>
              </a:ext>
            </a:extLst>
          </p:cNvPr>
          <p:cNvSpPr/>
          <p:nvPr userDrawn="1"/>
        </p:nvSpPr>
        <p:spPr>
          <a:xfrm>
            <a:off x="4820978"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Text Placeholder 2">
            <a:extLst>
              <a:ext uri="{FF2B5EF4-FFF2-40B4-BE49-F238E27FC236}">
                <a16:creationId xmlns:a16="http://schemas.microsoft.com/office/drawing/2014/main" id="{69C43166-2DA6-A0B7-21E8-CEE047D8E016}"/>
              </a:ext>
            </a:extLst>
          </p:cNvPr>
          <p:cNvSpPr>
            <a:spLocks noGrp="1"/>
          </p:cNvSpPr>
          <p:nvPr>
            <p:ph type="body" idx="1" hasCustomPrompt="1"/>
          </p:nvPr>
        </p:nvSpPr>
        <p:spPr>
          <a:xfrm>
            <a:off x="1423748"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7" name="Content Placeholder 3">
            <a:extLst>
              <a:ext uri="{FF2B5EF4-FFF2-40B4-BE49-F238E27FC236}">
                <a16:creationId xmlns:a16="http://schemas.microsoft.com/office/drawing/2014/main" id="{EB3E3EA0-DF42-5351-E520-1805467D5978}"/>
              </a:ext>
            </a:extLst>
          </p:cNvPr>
          <p:cNvSpPr>
            <a:spLocks noGrp="1"/>
          </p:cNvSpPr>
          <p:nvPr>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8" name="Text Placeholder 4">
            <a:extLst>
              <a:ext uri="{FF2B5EF4-FFF2-40B4-BE49-F238E27FC236}">
                <a16:creationId xmlns:a16="http://schemas.microsoft.com/office/drawing/2014/main" id="{74A0013E-F300-BF10-DCDB-6396B184E1F9}"/>
              </a:ext>
            </a:extLst>
          </p:cNvPr>
          <p:cNvSpPr>
            <a:spLocks noGrp="1"/>
          </p:cNvSpPr>
          <p:nvPr>
            <p:ph type="body" sz="quarter" idx="3" hasCustomPrompt="1"/>
          </p:nvPr>
        </p:nvSpPr>
        <p:spPr>
          <a:xfrm>
            <a:off x="5063624"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9" name="Content Placeholder 5">
            <a:extLst>
              <a:ext uri="{FF2B5EF4-FFF2-40B4-BE49-F238E27FC236}">
                <a16:creationId xmlns:a16="http://schemas.microsoft.com/office/drawing/2014/main" id="{BC47406E-2043-1985-F7B5-1AFF4F45BE03}"/>
              </a:ext>
            </a:extLst>
          </p:cNvPr>
          <p:cNvSpPr>
            <a:spLocks noGrp="1"/>
          </p:cNvSpPr>
          <p:nvPr>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Text Placeholder 4">
            <a:extLst>
              <a:ext uri="{FF2B5EF4-FFF2-40B4-BE49-F238E27FC236}">
                <a16:creationId xmlns:a16="http://schemas.microsoft.com/office/drawing/2014/main" id="{6446EF66-AF34-1E0F-856E-C8F8ECD4CEAC}"/>
              </a:ext>
            </a:extLst>
          </p:cNvPr>
          <p:cNvSpPr>
            <a:spLocks noGrp="1"/>
          </p:cNvSpPr>
          <p:nvPr>
            <p:ph type="body" sz="quarter" idx="13" hasCustomPrompt="1"/>
          </p:nvPr>
        </p:nvSpPr>
        <p:spPr>
          <a:xfrm>
            <a:off x="8703497"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1" name="Content Placeholder 5">
            <a:extLst>
              <a:ext uri="{FF2B5EF4-FFF2-40B4-BE49-F238E27FC236}">
                <a16:creationId xmlns:a16="http://schemas.microsoft.com/office/drawing/2014/main" id="{DC2F462B-F2F2-F5C6-1406-F3F64BAE7ED3}"/>
              </a:ext>
            </a:extLst>
          </p:cNvPr>
          <p:cNvSpPr>
            <a:spLocks noGrp="1"/>
          </p:cNvSpPr>
          <p:nvPr>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2" name="Oval 31">
            <a:extLst>
              <a:ext uri="{FF2B5EF4-FFF2-40B4-BE49-F238E27FC236}">
                <a16:creationId xmlns:a16="http://schemas.microsoft.com/office/drawing/2014/main" id="{CE5E9E0D-CFE5-2AE4-9E60-BAB0447A8A70}"/>
              </a:ext>
            </a:extLst>
          </p:cNvPr>
          <p:cNvSpPr/>
          <p:nvPr userDrawn="1"/>
        </p:nvSpPr>
        <p:spPr>
          <a:xfrm>
            <a:off x="430976" y="1476253"/>
            <a:ext cx="1852328" cy="1852328"/>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EC412EF2-03F2-40B9-0D02-EB4F8F46A538}"/>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346883627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llars">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A7BC55-834F-35C9-7A9C-F351FE4ECF2E}"/>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2" name="Slide Number Placeholder 4">
            <a:extLst>
              <a:ext uri="{FF2B5EF4-FFF2-40B4-BE49-F238E27FC236}">
                <a16:creationId xmlns:a16="http://schemas.microsoft.com/office/drawing/2014/main" id="{6415D1DC-82BC-C90A-95C3-76B019B37FD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4" name="Rectangle: Rounded Corners 14">
            <a:extLst>
              <a:ext uri="{FF2B5EF4-FFF2-40B4-BE49-F238E27FC236}">
                <a16:creationId xmlns:a16="http://schemas.microsoft.com/office/drawing/2014/main" id="{8BC3FC6D-2BA5-FEEC-EDCC-688A872C0FA3}"/>
              </a:ext>
            </a:extLst>
          </p:cNvPr>
          <p:cNvSpPr/>
          <p:nvPr userDrawn="1"/>
        </p:nvSpPr>
        <p:spPr>
          <a:xfrm>
            <a:off x="419100" y="2060812"/>
            <a:ext cx="11430000" cy="4149488"/>
          </a:xfrm>
          <a:prstGeom prst="roundRect">
            <a:avLst>
              <a:gd name="adj" fmla="val 313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8" name="Oval 17">
            <a:extLst>
              <a:ext uri="{FF2B5EF4-FFF2-40B4-BE49-F238E27FC236}">
                <a16:creationId xmlns:a16="http://schemas.microsoft.com/office/drawing/2014/main" id="{B1A7F1E9-13EA-7BD9-34BF-D5753914E19D}"/>
              </a:ext>
            </a:extLst>
          </p:cNvPr>
          <p:cNvSpPr/>
          <p:nvPr userDrawn="1"/>
        </p:nvSpPr>
        <p:spPr>
          <a:xfrm>
            <a:off x="103500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9" name="Straight Connector 18">
            <a:extLst>
              <a:ext uri="{FF2B5EF4-FFF2-40B4-BE49-F238E27FC236}">
                <a16:creationId xmlns:a16="http://schemas.microsoft.com/office/drawing/2014/main" id="{9BC335E8-287B-2524-150D-033C483514FE}"/>
              </a:ext>
            </a:extLst>
          </p:cNvPr>
          <p:cNvCxnSpPr>
            <a:cxnSpLocks/>
          </p:cNvCxnSpPr>
          <p:nvPr userDrawn="1"/>
        </p:nvCxnSpPr>
        <p:spPr>
          <a:xfrm>
            <a:off x="1278605"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Picture Placeholder 12">
            <a:extLst>
              <a:ext uri="{FF2B5EF4-FFF2-40B4-BE49-F238E27FC236}">
                <a16:creationId xmlns:a16="http://schemas.microsoft.com/office/drawing/2014/main" id="{4EDBDAE7-8B58-8891-7327-E4ABE61D6F14}"/>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7" name="Text Placeholder 12">
            <a:extLst>
              <a:ext uri="{FF2B5EF4-FFF2-40B4-BE49-F238E27FC236}">
                <a16:creationId xmlns:a16="http://schemas.microsoft.com/office/drawing/2014/main" id="{5B3B7C79-38B0-1A2E-803F-0A79610FAE5D}"/>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8" name="Text Placeholder 2">
            <a:extLst>
              <a:ext uri="{FF2B5EF4-FFF2-40B4-BE49-F238E27FC236}">
                <a16:creationId xmlns:a16="http://schemas.microsoft.com/office/drawing/2014/main" id="{549748C2-5A9E-2CC4-DDB7-9C25E95F7A4E}"/>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9" name="Oval 28">
            <a:extLst>
              <a:ext uri="{FF2B5EF4-FFF2-40B4-BE49-F238E27FC236}">
                <a16:creationId xmlns:a16="http://schemas.microsoft.com/office/drawing/2014/main" id="{71484C2E-741E-425F-80B2-476B27E37934}"/>
              </a:ext>
            </a:extLst>
          </p:cNvPr>
          <p:cNvSpPr/>
          <p:nvPr userDrawn="1"/>
        </p:nvSpPr>
        <p:spPr>
          <a:xfrm>
            <a:off x="390718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0" name="Straight Connector 29">
            <a:extLst>
              <a:ext uri="{FF2B5EF4-FFF2-40B4-BE49-F238E27FC236}">
                <a16:creationId xmlns:a16="http://schemas.microsoft.com/office/drawing/2014/main" id="{E6A0E0EC-CE34-DAAD-5377-9E2F5CE887E1}"/>
              </a:ext>
            </a:extLst>
          </p:cNvPr>
          <p:cNvCxnSpPr>
            <a:cxnSpLocks/>
          </p:cNvCxnSpPr>
          <p:nvPr userDrawn="1"/>
        </p:nvCxnSpPr>
        <p:spPr>
          <a:xfrm>
            <a:off x="4150046"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Picture Placeholder 12">
            <a:extLst>
              <a:ext uri="{FF2B5EF4-FFF2-40B4-BE49-F238E27FC236}">
                <a16:creationId xmlns:a16="http://schemas.microsoft.com/office/drawing/2014/main" id="{DF8B5B29-D300-9F69-E0B7-56BDB2FEF6D3}"/>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3" name="Text Placeholder 12">
            <a:extLst>
              <a:ext uri="{FF2B5EF4-FFF2-40B4-BE49-F238E27FC236}">
                <a16:creationId xmlns:a16="http://schemas.microsoft.com/office/drawing/2014/main" id="{C7684B9D-A7EE-CEFB-CBD7-85ED24746886}"/>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6" name="Text Placeholder 2">
            <a:extLst>
              <a:ext uri="{FF2B5EF4-FFF2-40B4-BE49-F238E27FC236}">
                <a16:creationId xmlns:a16="http://schemas.microsoft.com/office/drawing/2014/main" id="{4B69EA51-E832-1E2D-4F0C-82C9115D3ECB}"/>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7" name="Oval 36">
            <a:extLst>
              <a:ext uri="{FF2B5EF4-FFF2-40B4-BE49-F238E27FC236}">
                <a16:creationId xmlns:a16="http://schemas.microsoft.com/office/drawing/2014/main" id="{1D260014-AEF1-7AE3-57DD-F0BD3AD7647D}"/>
              </a:ext>
            </a:extLst>
          </p:cNvPr>
          <p:cNvSpPr/>
          <p:nvPr userDrawn="1"/>
        </p:nvSpPr>
        <p:spPr>
          <a:xfrm>
            <a:off x="9653762"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9" name="Straight Connector 38">
            <a:extLst>
              <a:ext uri="{FF2B5EF4-FFF2-40B4-BE49-F238E27FC236}">
                <a16:creationId xmlns:a16="http://schemas.microsoft.com/office/drawing/2014/main" id="{24AE0500-65AD-FF0D-254A-17E030003051}"/>
              </a:ext>
            </a:extLst>
          </p:cNvPr>
          <p:cNvCxnSpPr>
            <a:cxnSpLocks/>
          </p:cNvCxnSpPr>
          <p:nvPr userDrawn="1"/>
        </p:nvCxnSpPr>
        <p:spPr>
          <a:xfrm>
            <a:off x="9897360"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Picture Placeholder 12">
            <a:extLst>
              <a:ext uri="{FF2B5EF4-FFF2-40B4-BE49-F238E27FC236}">
                <a16:creationId xmlns:a16="http://schemas.microsoft.com/office/drawing/2014/main" id="{B640880A-7973-008F-432F-8B123939CD01}"/>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3" name="Text Placeholder 12">
            <a:extLst>
              <a:ext uri="{FF2B5EF4-FFF2-40B4-BE49-F238E27FC236}">
                <a16:creationId xmlns:a16="http://schemas.microsoft.com/office/drawing/2014/main" id="{E158B3A9-DA4C-81C6-D04A-2085EA64B0F8}"/>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4" name="Text Placeholder 2">
            <a:extLst>
              <a:ext uri="{FF2B5EF4-FFF2-40B4-BE49-F238E27FC236}">
                <a16:creationId xmlns:a16="http://schemas.microsoft.com/office/drawing/2014/main" id="{25C21C7E-82D5-470C-2DF8-E789D36F8E26}"/>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5" name="Oval 44">
            <a:extLst>
              <a:ext uri="{FF2B5EF4-FFF2-40B4-BE49-F238E27FC236}">
                <a16:creationId xmlns:a16="http://schemas.microsoft.com/office/drawing/2014/main" id="{7D97B6E0-585B-449B-320B-4687159A7D9A}"/>
              </a:ext>
            </a:extLst>
          </p:cNvPr>
          <p:cNvSpPr/>
          <p:nvPr userDrawn="1"/>
        </p:nvSpPr>
        <p:spPr>
          <a:xfrm>
            <a:off x="6780474"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46" name="Straight Connector 45">
            <a:extLst>
              <a:ext uri="{FF2B5EF4-FFF2-40B4-BE49-F238E27FC236}">
                <a16:creationId xmlns:a16="http://schemas.microsoft.com/office/drawing/2014/main" id="{5C22E0AE-DAB3-BF17-69BF-39D436D975C1}"/>
              </a:ext>
            </a:extLst>
          </p:cNvPr>
          <p:cNvCxnSpPr>
            <a:cxnSpLocks/>
          </p:cNvCxnSpPr>
          <p:nvPr userDrawn="1"/>
        </p:nvCxnSpPr>
        <p:spPr>
          <a:xfrm>
            <a:off x="7023702"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Picture Placeholder 12">
            <a:extLst>
              <a:ext uri="{FF2B5EF4-FFF2-40B4-BE49-F238E27FC236}">
                <a16:creationId xmlns:a16="http://schemas.microsoft.com/office/drawing/2014/main" id="{51D0E8A9-2F1B-524B-6392-9D00F738F8FC}"/>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8" name="Text Placeholder 12">
            <a:extLst>
              <a:ext uri="{FF2B5EF4-FFF2-40B4-BE49-F238E27FC236}">
                <a16:creationId xmlns:a16="http://schemas.microsoft.com/office/drawing/2014/main" id="{971D29F9-4A83-2287-8D37-98D1E104B8F2}"/>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9" name="Text Placeholder 2">
            <a:extLst>
              <a:ext uri="{FF2B5EF4-FFF2-40B4-BE49-F238E27FC236}">
                <a16:creationId xmlns:a16="http://schemas.microsoft.com/office/drawing/2014/main" id="{F1075A04-6C45-3D86-8929-00EBC25E1E6A}"/>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228971453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column">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5266514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column header emphasis">
    <p:bg>
      <p:bgPr>
        <a:solidFill>
          <a:schemeClr val="bg1"/>
        </a:solidFill>
        <a:effectLst/>
      </p:bgPr>
    </p:bg>
    <p:spTree>
      <p:nvGrpSpPr>
        <p:cNvPr id="1" name=""/>
        <p:cNvGrpSpPr/>
        <p:nvPr/>
      </p:nvGrpSpPr>
      <p:grpSpPr>
        <a:xfrm>
          <a:off x="0" y="0"/>
          <a:ext cx="0" cy="0"/>
          <a:chOff x="0" y="0"/>
          <a:chExt cx="0" cy="0"/>
        </a:xfrm>
      </p:grpSpPr>
      <p:sp>
        <p:nvSpPr>
          <p:cNvPr id="8" name="Rectangle: Rounded Corners 14">
            <a:extLst>
              <a:ext uri="{FF2B5EF4-FFF2-40B4-BE49-F238E27FC236}">
                <a16:creationId xmlns:a16="http://schemas.microsoft.com/office/drawing/2014/main" id="{6816EF0C-A4B6-AA25-4DD6-343A9BE46D4C}"/>
              </a:ext>
            </a:extLst>
          </p:cNvPr>
          <p:cNvSpPr/>
          <p:nvPr userDrawn="1"/>
        </p:nvSpPr>
        <p:spPr>
          <a:xfrm>
            <a:off x="419100"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EF601CF2-F80A-EE5B-E6A3-CAF78A072F71}"/>
              </a:ext>
            </a:extLst>
          </p:cNvPr>
          <p:cNvSpPr/>
          <p:nvPr userDrawn="1"/>
        </p:nvSpPr>
        <p:spPr>
          <a:xfrm>
            <a:off x="419100"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Title 1">
            <a:extLst>
              <a:ext uri="{FF2B5EF4-FFF2-40B4-BE49-F238E27FC236}">
                <a16:creationId xmlns:a16="http://schemas.microsoft.com/office/drawing/2014/main" id="{CFA83F10-A6A5-9DB6-82A4-7C60B2C27AD8}"/>
              </a:ext>
            </a:extLst>
          </p:cNvPr>
          <p:cNvSpPr>
            <a:spLocks noGrp="1"/>
          </p:cNvSpPr>
          <p:nvPr>
            <p:ph type="title"/>
          </p:nvPr>
        </p:nvSpPr>
        <p:spPr>
          <a:xfrm>
            <a:off x="419100" y="342901"/>
            <a:ext cx="11430000" cy="647176"/>
          </a:xfrm>
        </p:spPr>
        <p:txBody>
          <a:bodyPr/>
          <a:lstStyle/>
          <a:p>
            <a:r>
              <a:rPr lang="en-US" dirty="0"/>
              <a:t>Click to edit Master title style</a:t>
            </a:r>
          </a:p>
        </p:txBody>
      </p:sp>
      <p:sp>
        <p:nvSpPr>
          <p:cNvPr id="11" name="Slide Number Placeholder 4">
            <a:extLst>
              <a:ext uri="{FF2B5EF4-FFF2-40B4-BE49-F238E27FC236}">
                <a16:creationId xmlns:a16="http://schemas.microsoft.com/office/drawing/2014/main" id="{8FA73487-41B8-C6B8-C7F8-B0CD65AFF5A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2" name="Rectangle: Rounded Corners 14">
            <a:extLst>
              <a:ext uri="{FF2B5EF4-FFF2-40B4-BE49-F238E27FC236}">
                <a16:creationId xmlns:a16="http://schemas.microsoft.com/office/drawing/2014/main" id="{473E4F63-F81C-B5C1-3063-49AD8B9CC2E2}"/>
              </a:ext>
            </a:extLst>
          </p:cNvPr>
          <p:cNvSpPr/>
          <p:nvPr userDrawn="1"/>
        </p:nvSpPr>
        <p:spPr>
          <a:xfrm>
            <a:off x="3361168"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86ABEDA0-DCB0-C2DD-8E53-E231788C1A50}"/>
              </a:ext>
            </a:extLst>
          </p:cNvPr>
          <p:cNvSpPr/>
          <p:nvPr userDrawn="1"/>
        </p:nvSpPr>
        <p:spPr>
          <a:xfrm>
            <a:off x="3361168"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4">
            <a:extLst>
              <a:ext uri="{FF2B5EF4-FFF2-40B4-BE49-F238E27FC236}">
                <a16:creationId xmlns:a16="http://schemas.microsoft.com/office/drawing/2014/main" id="{DB231BB9-ABB2-B472-D7F1-C14E9DCBB408}"/>
              </a:ext>
            </a:extLst>
          </p:cNvPr>
          <p:cNvSpPr/>
          <p:nvPr userDrawn="1"/>
        </p:nvSpPr>
        <p:spPr>
          <a:xfrm>
            <a:off x="6263863"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8">
            <a:extLst>
              <a:ext uri="{FF2B5EF4-FFF2-40B4-BE49-F238E27FC236}">
                <a16:creationId xmlns:a16="http://schemas.microsoft.com/office/drawing/2014/main" id="{E0E49E9A-AF4A-1D5C-6543-1BC704B3D090}"/>
              </a:ext>
            </a:extLst>
          </p:cNvPr>
          <p:cNvSpPr/>
          <p:nvPr userDrawn="1"/>
        </p:nvSpPr>
        <p:spPr>
          <a:xfrm>
            <a:off x="6263863"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F0F2686D-7DFC-A073-EED2-05B28513D614}"/>
              </a:ext>
            </a:extLst>
          </p:cNvPr>
          <p:cNvSpPr/>
          <p:nvPr userDrawn="1"/>
        </p:nvSpPr>
        <p:spPr>
          <a:xfrm>
            <a:off x="9205931"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BC0690B1-1CC5-531E-A721-AFB7699018E1}"/>
              </a:ext>
            </a:extLst>
          </p:cNvPr>
          <p:cNvSpPr/>
          <p:nvPr userDrawn="1"/>
        </p:nvSpPr>
        <p:spPr>
          <a:xfrm>
            <a:off x="9205931"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Text Placeholder 2">
            <a:extLst>
              <a:ext uri="{FF2B5EF4-FFF2-40B4-BE49-F238E27FC236}">
                <a16:creationId xmlns:a16="http://schemas.microsoft.com/office/drawing/2014/main" id="{47811173-A0D9-E93E-824D-F83CEBFCAFF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2" name="Text Placeholder 2">
            <a:extLst>
              <a:ext uri="{FF2B5EF4-FFF2-40B4-BE49-F238E27FC236}">
                <a16:creationId xmlns:a16="http://schemas.microsoft.com/office/drawing/2014/main" id="{5E7813BD-EC3E-6193-E5CE-E780CC85332E}"/>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Text Placeholder 2">
            <a:extLst>
              <a:ext uri="{FF2B5EF4-FFF2-40B4-BE49-F238E27FC236}">
                <a16:creationId xmlns:a16="http://schemas.microsoft.com/office/drawing/2014/main" id="{16C5253B-1AA6-2E23-59D6-41D8395FDD1D}"/>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5" name="Text Placeholder 2">
            <a:extLst>
              <a:ext uri="{FF2B5EF4-FFF2-40B4-BE49-F238E27FC236}">
                <a16:creationId xmlns:a16="http://schemas.microsoft.com/office/drawing/2014/main" id="{1F6C5C3C-80BF-4ACA-1910-1BBF445892BF}"/>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6630B420-54F2-5242-8DD8-AD9DD40FA3DA}"/>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Content Placeholder 3">
            <a:extLst>
              <a:ext uri="{FF2B5EF4-FFF2-40B4-BE49-F238E27FC236}">
                <a16:creationId xmlns:a16="http://schemas.microsoft.com/office/drawing/2014/main" id="{29DE2E8A-1BED-B270-3DE1-7757EEADC831}"/>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8" name="Content Placeholder 3">
            <a:extLst>
              <a:ext uri="{FF2B5EF4-FFF2-40B4-BE49-F238E27FC236}">
                <a16:creationId xmlns:a16="http://schemas.microsoft.com/office/drawing/2014/main" id="{2D5619EE-3385-9C76-678D-E195626039D6}"/>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Content Placeholder 3">
            <a:extLst>
              <a:ext uri="{FF2B5EF4-FFF2-40B4-BE49-F238E27FC236}">
                <a16:creationId xmlns:a16="http://schemas.microsoft.com/office/drawing/2014/main" id="{1616D48D-C0D0-69A0-3140-09689F6698BA}"/>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85769022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column w circle pictures">
    <p:bg>
      <p:bgPr>
        <a:solidFill>
          <a:schemeClr val="bg1"/>
        </a:solidFill>
        <a:effectLst/>
      </p:bgPr>
    </p:bg>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2">
            <a:extLst>
              <a:ext uri="{FF2B5EF4-FFF2-40B4-BE49-F238E27FC236}">
                <a16:creationId xmlns:a16="http://schemas.microsoft.com/office/drawing/2014/main" id="{B2E8B191-B556-8C76-26F8-D0240238D314}"/>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6F8B59B9-F0AE-AA2C-52E1-A725A2CDB6E2}"/>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0" name="Picture Placeholder 12">
            <a:extLst>
              <a:ext uri="{FF2B5EF4-FFF2-40B4-BE49-F238E27FC236}">
                <a16:creationId xmlns:a16="http://schemas.microsoft.com/office/drawing/2014/main" id="{77ADBE82-6854-A647-3FC6-792F112BCF0E}"/>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1" name="Picture Placeholder 12">
            <a:extLst>
              <a:ext uri="{FF2B5EF4-FFF2-40B4-BE49-F238E27FC236}">
                <a16:creationId xmlns:a16="http://schemas.microsoft.com/office/drawing/2014/main" id="{7E9D9400-4361-4D96-03C1-61BC77089885}"/>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34103565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rectangular imag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Picture Placeholder 19">
            <a:extLst>
              <a:ext uri="{FF2B5EF4-FFF2-40B4-BE49-F238E27FC236}">
                <a16:creationId xmlns:a16="http://schemas.microsoft.com/office/drawing/2014/main" id="{731A5005-0DB1-2A1C-F866-F29978F637DC}"/>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5" name="Picture Placeholder 19">
            <a:extLst>
              <a:ext uri="{FF2B5EF4-FFF2-40B4-BE49-F238E27FC236}">
                <a16:creationId xmlns:a16="http://schemas.microsoft.com/office/drawing/2014/main" id="{A13C9686-CD96-65CC-2668-E24BF4AB9CC2}"/>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6" name="Picture Placeholder 19">
            <a:extLst>
              <a:ext uri="{FF2B5EF4-FFF2-40B4-BE49-F238E27FC236}">
                <a16:creationId xmlns:a16="http://schemas.microsoft.com/office/drawing/2014/main" id="{71FDDBDC-1DD5-3C49-10B7-23BCE22AABD9}"/>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7" name="Picture Placeholder 19">
            <a:extLst>
              <a:ext uri="{FF2B5EF4-FFF2-40B4-BE49-F238E27FC236}">
                <a16:creationId xmlns:a16="http://schemas.microsoft.com/office/drawing/2014/main" id="{A3349B17-AA97-9018-7F50-07C82A4CBA32}"/>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265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Slide Number Placeholder 5">
            <a:extLst>
              <a:ext uri="{FF2B5EF4-FFF2-40B4-BE49-F238E27FC236}">
                <a16:creationId xmlns:a16="http://schemas.microsoft.com/office/drawing/2014/main" id="{4DC20A6F-A96A-AE24-7F75-71C34DFD039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504FCD0-ECC5-768F-2A14-9F6D68C0EBE4}"/>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670213733"/>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blocks">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Title 1">
            <a:extLst>
              <a:ext uri="{FF2B5EF4-FFF2-40B4-BE49-F238E27FC236}">
                <a16:creationId xmlns:a16="http://schemas.microsoft.com/office/drawing/2014/main" id="{30C8F3CA-E2BE-1C64-14B5-F889B194D036}"/>
              </a:ext>
            </a:extLst>
          </p:cNvPr>
          <p:cNvSpPr>
            <a:spLocks noGrp="1"/>
          </p:cNvSpPr>
          <p:nvPr>
            <p:ph type="title"/>
          </p:nvPr>
        </p:nvSpPr>
        <p:spPr>
          <a:xfrm>
            <a:off x="419100" y="366891"/>
            <a:ext cx="11430001" cy="638175"/>
          </a:xfrm>
        </p:spPr>
        <p:txBody>
          <a:bodyPr/>
          <a:lstStyle/>
          <a:p>
            <a:r>
              <a:rPr lang="en-US"/>
              <a:t>Click to edit Master title style</a:t>
            </a:r>
          </a:p>
        </p:txBody>
      </p:sp>
      <p:sp>
        <p:nvSpPr>
          <p:cNvPr id="2" name="Rectangle: Rounded Corners 14">
            <a:extLst>
              <a:ext uri="{FF2B5EF4-FFF2-40B4-BE49-F238E27FC236}">
                <a16:creationId xmlns:a16="http://schemas.microsoft.com/office/drawing/2014/main" id="{2631E0E3-66B9-656E-9237-366B85405449}"/>
              </a:ext>
            </a:extLst>
          </p:cNvPr>
          <p:cNvSpPr/>
          <p:nvPr userDrawn="1"/>
        </p:nvSpPr>
        <p:spPr>
          <a:xfrm>
            <a:off x="41910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Content Placeholder 3">
            <a:extLst>
              <a:ext uri="{FF2B5EF4-FFF2-40B4-BE49-F238E27FC236}">
                <a16:creationId xmlns:a16="http://schemas.microsoft.com/office/drawing/2014/main" id="{DB28F420-F872-DF05-77F2-829896EC5830}"/>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8" name="Picture Placeholder 19">
            <a:extLst>
              <a:ext uri="{FF2B5EF4-FFF2-40B4-BE49-F238E27FC236}">
                <a16:creationId xmlns:a16="http://schemas.microsoft.com/office/drawing/2014/main" id="{3DD2BA4C-DA8E-A3EC-22C5-EC20E62D086B}"/>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1" name="Rectangle: Rounded Corners 14">
            <a:extLst>
              <a:ext uri="{FF2B5EF4-FFF2-40B4-BE49-F238E27FC236}">
                <a16:creationId xmlns:a16="http://schemas.microsoft.com/office/drawing/2014/main" id="{9B81CC61-A4B5-04FC-4164-D3C7CB42B9C1}"/>
              </a:ext>
            </a:extLst>
          </p:cNvPr>
          <p:cNvSpPr/>
          <p:nvPr userDrawn="1"/>
        </p:nvSpPr>
        <p:spPr>
          <a:xfrm>
            <a:off x="638556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3">
            <a:extLst>
              <a:ext uri="{FF2B5EF4-FFF2-40B4-BE49-F238E27FC236}">
                <a16:creationId xmlns:a16="http://schemas.microsoft.com/office/drawing/2014/main" id="{44BF3E90-5C33-71AB-5C99-7C1D76D7FABA}"/>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3" name="Picture Placeholder 19">
            <a:extLst>
              <a:ext uri="{FF2B5EF4-FFF2-40B4-BE49-F238E27FC236}">
                <a16:creationId xmlns:a16="http://schemas.microsoft.com/office/drawing/2014/main" id="{0546A675-E1C1-95C8-49A2-6D1028A3C1AB}"/>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4" name="Rectangle: Rounded Corners 14">
            <a:extLst>
              <a:ext uri="{FF2B5EF4-FFF2-40B4-BE49-F238E27FC236}">
                <a16:creationId xmlns:a16="http://schemas.microsoft.com/office/drawing/2014/main" id="{71EBE055-2A0A-B5BA-FA53-28C981F6D136}"/>
              </a:ext>
            </a:extLst>
          </p:cNvPr>
          <p:cNvSpPr/>
          <p:nvPr userDrawn="1"/>
        </p:nvSpPr>
        <p:spPr>
          <a:xfrm>
            <a:off x="41910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Content Placeholder 3">
            <a:extLst>
              <a:ext uri="{FF2B5EF4-FFF2-40B4-BE49-F238E27FC236}">
                <a16:creationId xmlns:a16="http://schemas.microsoft.com/office/drawing/2014/main" id="{F9417FD1-7603-092A-724B-2A4FF45C893A}"/>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6" name="Picture Placeholder 19">
            <a:extLst>
              <a:ext uri="{FF2B5EF4-FFF2-40B4-BE49-F238E27FC236}">
                <a16:creationId xmlns:a16="http://schemas.microsoft.com/office/drawing/2014/main" id="{3B4DD86D-9F31-E558-834A-F68784EC8B1C}"/>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7" name="Rectangle: Rounded Corners 14">
            <a:extLst>
              <a:ext uri="{FF2B5EF4-FFF2-40B4-BE49-F238E27FC236}">
                <a16:creationId xmlns:a16="http://schemas.microsoft.com/office/drawing/2014/main" id="{06DC2354-1F0E-BBDF-276C-E89428D65BA8}"/>
              </a:ext>
            </a:extLst>
          </p:cNvPr>
          <p:cNvSpPr/>
          <p:nvPr userDrawn="1"/>
        </p:nvSpPr>
        <p:spPr>
          <a:xfrm>
            <a:off x="638556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8" name="Content Placeholder 3">
            <a:extLst>
              <a:ext uri="{FF2B5EF4-FFF2-40B4-BE49-F238E27FC236}">
                <a16:creationId xmlns:a16="http://schemas.microsoft.com/office/drawing/2014/main" id="{6FE0428A-B521-5C48-80FD-EC699EEB4AB1}"/>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9" name="Picture Placeholder 19">
            <a:extLst>
              <a:ext uri="{FF2B5EF4-FFF2-40B4-BE49-F238E27FC236}">
                <a16:creationId xmlns:a16="http://schemas.microsoft.com/office/drawing/2014/main" id="{896EC479-0271-8EBF-CAFE-84C5EC068355}"/>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88596527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8E77B2-C610-3A31-5110-91FDF1F6528B}"/>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8" name="Slide Number Placeholder 4">
            <a:extLst>
              <a:ext uri="{FF2B5EF4-FFF2-40B4-BE49-F238E27FC236}">
                <a16:creationId xmlns:a16="http://schemas.microsoft.com/office/drawing/2014/main" id="{C663AE79-6577-F30A-13F2-C0AE4FA1054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0" name="Content Placeholder 3">
            <a:extLst>
              <a:ext uri="{FF2B5EF4-FFF2-40B4-BE49-F238E27FC236}">
                <a16:creationId xmlns:a16="http://schemas.microsoft.com/office/drawing/2014/main" id="{AC9F0527-42A6-B350-36A0-D16816263F6B}"/>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A6942D81-7F37-FA5F-0C3C-3946830772E0}"/>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9D99C2E9-3945-C255-51EB-673657FC25F9}"/>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Picture Placeholder 19">
            <a:extLst>
              <a:ext uri="{FF2B5EF4-FFF2-40B4-BE49-F238E27FC236}">
                <a16:creationId xmlns:a16="http://schemas.microsoft.com/office/drawing/2014/main" id="{CAF12E28-EF60-2E0D-85D2-B9B9948CB350}"/>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6" name="Content Placeholder 3">
            <a:extLst>
              <a:ext uri="{FF2B5EF4-FFF2-40B4-BE49-F238E27FC236}">
                <a16:creationId xmlns:a16="http://schemas.microsoft.com/office/drawing/2014/main" id="{038E210B-61D4-AE12-F876-40FC4584F778}"/>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9">
            <a:extLst>
              <a:ext uri="{FF2B5EF4-FFF2-40B4-BE49-F238E27FC236}">
                <a16:creationId xmlns:a16="http://schemas.microsoft.com/office/drawing/2014/main" id="{CF120748-2F30-F2BF-E77A-CE99DF45AA5D}"/>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8" name="Content Placeholder 3">
            <a:extLst>
              <a:ext uri="{FF2B5EF4-FFF2-40B4-BE49-F238E27FC236}">
                <a16:creationId xmlns:a16="http://schemas.microsoft.com/office/drawing/2014/main" id="{E843953F-106C-1435-BE0E-989AFF97FC80}"/>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Picture Placeholder 19">
            <a:extLst>
              <a:ext uri="{FF2B5EF4-FFF2-40B4-BE49-F238E27FC236}">
                <a16:creationId xmlns:a16="http://schemas.microsoft.com/office/drawing/2014/main" id="{54C99E8E-8200-9FFB-1497-61AB330C06E6}"/>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77748351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row">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563036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ive gray pillars">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3917533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pillar w cicle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66891"/>
            <a:ext cx="11430000" cy="638175"/>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1905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91210B6-BA45-E02E-5EDA-A5720EB468A7}"/>
              </a:ext>
            </a:extLst>
          </p:cNvPr>
          <p:cNvSpPr/>
          <p:nvPr userDrawn="1"/>
        </p:nvSpPr>
        <p:spPr>
          <a:xfrm>
            <a:off x="680641"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8" name="Picture Placeholder 12">
            <a:extLst>
              <a:ext uri="{FF2B5EF4-FFF2-40B4-BE49-F238E27FC236}">
                <a16:creationId xmlns:a16="http://schemas.microsoft.com/office/drawing/2014/main" id="{0C272F88-F183-6492-2FC6-B544D29E2BA8}"/>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9" name="Oval 18">
            <a:extLst>
              <a:ext uri="{FF2B5EF4-FFF2-40B4-BE49-F238E27FC236}">
                <a16:creationId xmlns:a16="http://schemas.microsoft.com/office/drawing/2014/main" id="{342E6A1B-8278-4A63-B26C-C0E96D478D13}"/>
              </a:ext>
            </a:extLst>
          </p:cNvPr>
          <p:cNvSpPr/>
          <p:nvPr userDrawn="1"/>
        </p:nvSpPr>
        <p:spPr>
          <a:xfrm>
            <a:off x="3032467"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0" name="Picture Placeholder 12">
            <a:extLst>
              <a:ext uri="{FF2B5EF4-FFF2-40B4-BE49-F238E27FC236}">
                <a16:creationId xmlns:a16="http://schemas.microsoft.com/office/drawing/2014/main" id="{CB363CF5-B1B6-F5BA-1AB9-EBCAEBC5DA3B}"/>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1" name="Oval 20">
            <a:extLst>
              <a:ext uri="{FF2B5EF4-FFF2-40B4-BE49-F238E27FC236}">
                <a16:creationId xmlns:a16="http://schemas.microsoft.com/office/drawing/2014/main" id="{2592E17C-3558-F608-BBB0-FE3B918F382B}"/>
              </a:ext>
            </a:extLst>
          </p:cNvPr>
          <p:cNvSpPr/>
          <p:nvPr userDrawn="1"/>
        </p:nvSpPr>
        <p:spPr>
          <a:xfrm>
            <a:off x="538429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1" name="Picture Placeholder 12">
            <a:extLst>
              <a:ext uri="{FF2B5EF4-FFF2-40B4-BE49-F238E27FC236}">
                <a16:creationId xmlns:a16="http://schemas.microsoft.com/office/drawing/2014/main" id="{7BB94B14-FF37-028A-EF00-3618695FEA70}"/>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2" name="Oval 31">
            <a:extLst>
              <a:ext uri="{FF2B5EF4-FFF2-40B4-BE49-F238E27FC236}">
                <a16:creationId xmlns:a16="http://schemas.microsoft.com/office/drawing/2014/main" id="{22775533-567B-2EC2-C299-79C30121011C}"/>
              </a:ext>
            </a:extLst>
          </p:cNvPr>
          <p:cNvSpPr/>
          <p:nvPr userDrawn="1"/>
        </p:nvSpPr>
        <p:spPr>
          <a:xfrm>
            <a:off x="7736118"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D20E0605-C5AA-DDDB-7091-C45149DB3C18}"/>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4" name="Oval 33">
            <a:extLst>
              <a:ext uri="{FF2B5EF4-FFF2-40B4-BE49-F238E27FC236}">
                <a16:creationId xmlns:a16="http://schemas.microsoft.com/office/drawing/2014/main" id="{E2706883-016F-51F4-5F05-871887CCE838}"/>
              </a:ext>
            </a:extLst>
          </p:cNvPr>
          <p:cNvSpPr/>
          <p:nvPr userDrawn="1"/>
        </p:nvSpPr>
        <p:spPr>
          <a:xfrm>
            <a:off x="1008794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5" name="Picture Placeholder 12">
            <a:extLst>
              <a:ext uri="{FF2B5EF4-FFF2-40B4-BE49-F238E27FC236}">
                <a16:creationId xmlns:a16="http://schemas.microsoft.com/office/drawing/2014/main" id="{2C859758-47DC-216A-0239-1927A94ED4B8}"/>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9867744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ase study_1">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6BE62AD-E471-E928-6CF2-3A02CF2799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8" name="Picture Placeholder 6">
            <a:extLst>
              <a:ext uri="{FF2B5EF4-FFF2-40B4-BE49-F238E27FC236}">
                <a16:creationId xmlns:a16="http://schemas.microsoft.com/office/drawing/2014/main" id="{0EA40E48-6F93-59EA-5645-BEC493FD34AD}"/>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9" name="Text Placeholder 12">
            <a:extLst>
              <a:ext uri="{FF2B5EF4-FFF2-40B4-BE49-F238E27FC236}">
                <a16:creationId xmlns:a16="http://schemas.microsoft.com/office/drawing/2014/main" id="{74C4FAF1-4785-2CDF-37E2-6719DC5C654A}"/>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0" name="Text Placeholder 12">
            <a:extLst>
              <a:ext uri="{FF2B5EF4-FFF2-40B4-BE49-F238E27FC236}">
                <a16:creationId xmlns:a16="http://schemas.microsoft.com/office/drawing/2014/main" id="{6BDB1EE1-408D-6DC3-8FEB-A9F392B69CB8}"/>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1" name="Text Placeholder 12">
            <a:extLst>
              <a:ext uri="{FF2B5EF4-FFF2-40B4-BE49-F238E27FC236}">
                <a16:creationId xmlns:a16="http://schemas.microsoft.com/office/drawing/2014/main" id="{5E9DB220-52B5-CBEE-50CC-C71A5F1B79EC}"/>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12" name="Text Placeholder 12">
            <a:extLst>
              <a:ext uri="{FF2B5EF4-FFF2-40B4-BE49-F238E27FC236}">
                <a16:creationId xmlns:a16="http://schemas.microsoft.com/office/drawing/2014/main" id="{FC6430C3-D1A9-9784-013F-D9BC72C3957D}"/>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12">
            <a:extLst>
              <a:ext uri="{FF2B5EF4-FFF2-40B4-BE49-F238E27FC236}">
                <a16:creationId xmlns:a16="http://schemas.microsoft.com/office/drawing/2014/main" id="{558B9D09-720A-224C-6915-79BC8B734252}"/>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4" name="Text Placeholder 12">
            <a:extLst>
              <a:ext uri="{FF2B5EF4-FFF2-40B4-BE49-F238E27FC236}">
                <a16:creationId xmlns:a16="http://schemas.microsoft.com/office/drawing/2014/main" id="{F42C1BC7-78AB-760C-542B-7BF4512D41DB}"/>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Picture Placeholder 5">
            <a:extLst>
              <a:ext uri="{FF2B5EF4-FFF2-40B4-BE49-F238E27FC236}">
                <a16:creationId xmlns:a16="http://schemas.microsoft.com/office/drawing/2014/main" id="{1BFBC96A-B9B8-6024-A7CC-8C3544AF89B5}"/>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18" name="Slide Number Placeholder 5">
            <a:extLst>
              <a:ext uri="{FF2B5EF4-FFF2-40B4-BE49-F238E27FC236}">
                <a16:creationId xmlns:a16="http://schemas.microsoft.com/office/drawing/2014/main" id="{852595F3-6B29-A4C1-F562-043ADD29AA9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3459418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ase study_2">
    <p:bg>
      <p:bgPr>
        <a:solidFill>
          <a:schemeClr val="bg1"/>
        </a:solidFill>
        <a:effectLst/>
      </p:bgPr>
    </p:bg>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4008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5CE4858-7E78-2E6B-F756-D6089D087E14}"/>
              </a:ext>
            </a:extLst>
          </p:cNvPr>
          <p:cNvSpPr>
            <a:spLocks noGrp="1"/>
          </p:cNvSpPr>
          <p:nvPr>
            <p:ph type="body" sz="quarter" idx="10" hasCustomPrompt="1"/>
          </p:nvPr>
        </p:nvSpPr>
        <p:spPr>
          <a:xfrm>
            <a:off x="420624" y="1097280"/>
            <a:ext cx="1142847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Slide Number Placeholder 5">
            <a:extLst>
              <a:ext uri="{FF2B5EF4-FFF2-40B4-BE49-F238E27FC236}">
                <a16:creationId xmlns:a16="http://schemas.microsoft.com/office/drawing/2014/main" id="{DF4F1EED-92E4-7A2D-9D4A-30BB22594C25}"/>
              </a:ext>
            </a:extLst>
          </p:cNvPr>
          <p:cNvSpPr>
            <a:spLocks noGrp="1"/>
          </p:cNvSpPr>
          <p:nvPr>
            <p:ph type="sldNum" sz="quarter" idx="31"/>
          </p:nvPr>
        </p:nvSpPr>
        <p:spPr/>
        <p:txBody>
          <a:bodyPr/>
          <a:lstStyle/>
          <a:p>
            <a:fld id="{DC503246-BBCE-4F0A-BCDC-08FC4C52637D}" type="slidenum">
              <a:rPr lang="en-US" smtClean="0"/>
              <a:pPr/>
              <a:t>‹#›</a:t>
            </a:fld>
            <a:endParaRPr lang="en-US"/>
          </a:p>
        </p:txBody>
      </p:sp>
      <p:sp>
        <p:nvSpPr>
          <p:cNvPr id="7" name="Picture Placeholder 26">
            <a:extLst>
              <a:ext uri="{FF2B5EF4-FFF2-40B4-BE49-F238E27FC236}">
                <a16:creationId xmlns:a16="http://schemas.microsoft.com/office/drawing/2014/main" id="{35D4D107-5C7D-BB1E-A960-CD9CC631CE0C}"/>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8" name="Picture Placeholder 12">
            <a:extLst>
              <a:ext uri="{FF2B5EF4-FFF2-40B4-BE49-F238E27FC236}">
                <a16:creationId xmlns:a16="http://schemas.microsoft.com/office/drawing/2014/main" id="{46121367-B5ED-B6C9-4E59-44F855096DC2}"/>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11625536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ogo wall">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38175"/>
          </a:xfrm>
        </p:spPr>
        <p:txBody>
          <a:bodyPr/>
          <a:lstStyle/>
          <a:p>
            <a:r>
              <a:rPr lang="en-US"/>
              <a:t>Click to edit Master title style</a:t>
            </a:r>
          </a:p>
        </p:txBody>
      </p:sp>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13" name="Slide Number Placeholder 12">
            <a:extLst>
              <a:ext uri="{FF2B5EF4-FFF2-40B4-BE49-F238E27FC236}">
                <a16:creationId xmlns:a16="http://schemas.microsoft.com/office/drawing/2014/main" id="{8D11658A-C63D-B5C7-669B-6883EE4D0CF0}"/>
              </a:ext>
            </a:extLst>
          </p:cNvPr>
          <p:cNvSpPr>
            <a:spLocks noGrp="1"/>
          </p:cNvSpPr>
          <p:nvPr>
            <p:ph type="sldNum" sz="quarter" idx="2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39151022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a:prstGeom prst="rect">
            <a:avLst/>
          </a:prstGeo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a:prstGeom prst="rect">
            <a:avLst/>
          </a:prstGeo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Rectangle 3">
            <a:extLst>
              <a:ext uri="{FF2B5EF4-FFF2-40B4-BE49-F238E27FC236}">
                <a16:creationId xmlns:a16="http://schemas.microsoft.com/office/drawing/2014/main" id="{822960AC-5F89-3CAD-F47B-B09F0327EE64}"/>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07E22CC8-AAED-E1B3-9376-DEDAC5CC26CA}"/>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2014864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a:prstGeom prst="rect">
            <a:avLst/>
          </a:prstGeo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5" name="Slide Number Placeholder 4">
            <a:extLst>
              <a:ext uri="{FF2B5EF4-FFF2-40B4-BE49-F238E27FC236}">
                <a16:creationId xmlns:a16="http://schemas.microsoft.com/office/drawing/2014/main" id="{254E8BE0-8022-F6FA-1FCB-F0FD306E1A25}"/>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6" name="Text Placeholder 8">
            <a:extLst>
              <a:ext uri="{FF2B5EF4-FFF2-40B4-BE49-F238E27FC236}">
                <a16:creationId xmlns:a16="http://schemas.microsoft.com/office/drawing/2014/main" id="{FE05B9B6-9DA4-2989-44CE-8A044B243571}"/>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1" name="Text Placeholder 10">
            <a:extLst>
              <a:ext uri="{FF2B5EF4-FFF2-40B4-BE49-F238E27FC236}">
                <a16:creationId xmlns:a16="http://schemas.microsoft.com/office/drawing/2014/main" id="{A54E7FC7-40F3-F6F9-0A02-1E14830982BC}"/>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Tree>
    <p:extLst>
      <p:ext uri="{BB962C8B-B14F-4D97-AF65-F5344CB8AC3E}">
        <p14:creationId xmlns:p14="http://schemas.microsoft.com/office/powerpoint/2010/main" val="4228140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19100" y="1714500"/>
            <a:ext cx="11430000" cy="216037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0B362669-C09E-BE9D-C6A5-33114C0744E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3">
            <a:extLst>
              <a:ext uri="{FF2B5EF4-FFF2-40B4-BE49-F238E27FC236}">
                <a16:creationId xmlns:a16="http://schemas.microsoft.com/office/drawing/2014/main" id="{45137D11-A91B-02C4-DC28-5589C5352120}"/>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Title 1">
            <a:extLst>
              <a:ext uri="{FF2B5EF4-FFF2-40B4-BE49-F238E27FC236}">
                <a16:creationId xmlns:a16="http://schemas.microsoft.com/office/drawing/2014/main" id="{875A3DC5-D1E8-697A-7DD5-DEAB426641E7}"/>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751068675"/>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with photo">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4">
            <a:extLst>
              <a:ext uri="{FF2B5EF4-FFF2-40B4-BE49-F238E27FC236}">
                <a16:creationId xmlns:a16="http://schemas.microsoft.com/office/drawing/2014/main" id="{B0A87980-B302-9607-017B-75B69D6AD379}"/>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B392CC1F-2D5E-FAD6-DCF4-A5CE6433EDDB}"/>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2578876792"/>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with portrai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a:prstGeom prst="rect">
            <a:avLst/>
          </a:prstGeo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a:prstGeom prst="rect">
            <a:avLst/>
          </a:prstGeom>
        </p:spPr>
        <p:txBody>
          <a:bodyPr/>
          <a:lstStyle>
            <a:lvl1pPr marL="0" indent="0">
              <a:buNone/>
              <a:defRPr sz="1800"/>
            </a:lvl1pPr>
          </a:lstStyle>
          <a:p>
            <a:pPr lvl="0"/>
            <a:r>
              <a:rPr lang="en-US"/>
              <a:t>Enter quoted person’s affiliation</a:t>
            </a:r>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Rectangle 2">
            <a:extLst>
              <a:ext uri="{FF2B5EF4-FFF2-40B4-BE49-F238E27FC236}">
                <a16:creationId xmlns:a16="http://schemas.microsoft.com/office/drawing/2014/main" id="{DF310A63-64FE-E9AE-7EFE-0450BA72CEBC}"/>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361AB379-6BCD-5D2B-DD26-96F5436A9380}"/>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8" name="Picture Placeholder 5">
            <a:extLst>
              <a:ext uri="{FF2B5EF4-FFF2-40B4-BE49-F238E27FC236}">
                <a16:creationId xmlns:a16="http://schemas.microsoft.com/office/drawing/2014/main" id="{61F8984E-9F5B-A656-83FE-21F4A764609D}"/>
              </a:ext>
            </a:extLst>
          </p:cNvPr>
          <p:cNvSpPr>
            <a:spLocks noGrp="1"/>
          </p:cNvSpPr>
          <p:nvPr>
            <p:ph type="pic" sz="quarter" idx="16" hasCustomPrompt="1"/>
          </p:nvPr>
        </p:nvSpPr>
        <p:spPr>
          <a:xfrm>
            <a:off x="7391400" y="1485899"/>
            <a:ext cx="3886200" cy="3980836"/>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147863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1279599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59196332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F796E24-5997-E186-1278-85841BD80340}"/>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164BDF38-9AA7-CBB9-2814-A6AA8E7AD75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Picture Placeholder 5">
            <a:extLst>
              <a:ext uri="{FF2B5EF4-FFF2-40B4-BE49-F238E27FC236}">
                <a16:creationId xmlns:a16="http://schemas.microsoft.com/office/drawing/2014/main" id="{783A5516-1B0D-0050-4758-1DD1D7C68A8A}"/>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60969798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a:prstGeom prst="rect">
            <a:avLst/>
          </a:prstGeo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a:prstGeom prst="rect">
            <a:avLst/>
          </a:prstGeo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a:prstGeom prst="rect">
            <a:avLst/>
          </a:prstGeo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5" name="Slide Number Placeholder 4">
            <a:extLst>
              <a:ext uri="{FF2B5EF4-FFF2-40B4-BE49-F238E27FC236}">
                <a16:creationId xmlns:a16="http://schemas.microsoft.com/office/drawing/2014/main" id="{FDC8D098-0D5D-2F43-20F0-F79D1130DDB7}"/>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502317674"/>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End of Template">
    <p:spTree>
      <p:nvGrpSpPr>
        <p:cNvPr id="1" name=""/>
        <p:cNvGrpSpPr/>
        <p:nvPr/>
      </p:nvGrpSpPr>
      <p:grpSpPr>
        <a:xfrm>
          <a:off x="0" y="0"/>
          <a:ext cx="0" cy="0"/>
          <a:chOff x="0" y="0"/>
          <a:chExt cx="0" cy="0"/>
        </a:xfrm>
      </p:grpSpPr>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2" name="TextBox 1">
            <a:extLst>
              <a:ext uri="{FF2B5EF4-FFF2-40B4-BE49-F238E27FC236}">
                <a16:creationId xmlns:a16="http://schemas.microsoft.com/office/drawing/2014/main" id="{A8E4803B-1950-E31A-1640-76EE0564F821}"/>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spTree>
    <p:extLst>
      <p:ext uri="{BB962C8B-B14F-4D97-AF65-F5344CB8AC3E}">
        <p14:creationId xmlns:p14="http://schemas.microsoft.com/office/powerpoint/2010/main" val="21778836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20438"/>
            <a:ext cx="11422538"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18C02AE-851D-17F6-F8FA-2D8D1DCF2EB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B111051C-6A16-3389-0E6D-DB6DF1458C38}"/>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9" name="Title 1">
            <a:extLst>
              <a:ext uri="{FF2B5EF4-FFF2-40B4-BE49-F238E27FC236}">
                <a16:creationId xmlns:a16="http://schemas.microsoft.com/office/drawing/2014/main" id="{1C0AEBFA-3CEF-2B93-C85D-BB2A136C0602}"/>
              </a:ext>
            </a:extLst>
          </p:cNvPr>
          <p:cNvSpPr>
            <a:spLocks noGrp="1"/>
          </p:cNvSpPr>
          <p:nvPr>
            <p:ph type="title" hasCustomPrompt="1"/>
          </p:nvPr>
        </p:nvSpPr>
        <p:spPr>
          <a:xfrm>
            <a:off x="425038" y="342900"/>
            <a:ext cx="11424062" cy="647176"/>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2853378406"/>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9" y="2205761"/>
            <a:ext cx="4512969" cy="1223239"/>
          </a:xfrm>
        </p:spPr>
        <p:txBody>
          <a:bodyPr/>
          <a:lstStyle>
            <a:lvl1pPr>
              <a:lnSpc>
                <a:spcPct val="100000"/>
              </a:lnSpc>
              <a:defRPr/>
            </a:lvl1pPr>
          </a:lstStyle>
          <a:p>
            <a:r>
              <a:rPr lang="en-US" dirty="0"/>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6238" y="342900"/>
            <a:ext cx="5632862" cy="5867399"/>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26562" y="3663582"/>
            <a:ext cx="4511446"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3" name="Slide Number Placeholder 5">
            <a:extLst>
              <a:ext uri="{FF2B5EF4-FFF2-40B4-BE49-F238E27FC236}">
                <a16:creationId xmlns:a16="http://schemas.microsoft.com/office/drawing/2014/main" id="{E3743A8C-724B-A2CA-713A-3A791D087CD1}"/>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3435848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8838"/>
            <a:ext cx="6819900" cy="5861462"/>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25038" y="2181224"/>
            <a:ext cx="4032662"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5" name="Slide Number Placeholder 5">
            <a:extLst>
              <a:ext uri="{FF2B5EF4-FFF2-40B4-BE49-F238E27FC236}">
                <a16:creationId xmlns:a16="http://schemas.microsoft.com/office/drawing/2014/main" id="{8AE8B837-8722-DD15-760D-83DA67D69EA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09535017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5" name="Slide Number Placeholder 5">
            <a:extLst>
              <a:ext uri="{FF2B5EF4-FFF2-40B4-BE49-F238E27FC236}">
                <a16:creationId xmlns:a16="http://schemas.microsoft.com/office/drawing/2014/main" id="{68ECA711-54F7-1662-A4F0-D69A58EDA75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7DDA85AD-D694-0944-6E5E-CC79AA265FD7}"/>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337795078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image, content">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37DDAAB0-3CBC-8FAE-CE7D-52722B878703}"/>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4DDFED8D-7006-3D83-A139-7E16F98EF51F}"/>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64B50DE2-94EC-EA42-5AA1-7D8A4DC7F1F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27B1ECAC-FFC4-7CEE-388F-B45D213B62CD}"/>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128434260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3" name="Slide Number Placeholder 5">
            <a:extLst>
              <a:ext uri="{FF2B5EF4-FFF2-40B4-BE49-F238E27FC236}">
                <a16:creationId xmlns:a16="http://schemas.microsoft.com/office/drawing/2014/main" id="{313C7F20-4CF7-9A85-8224-6EEC7F068D4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AFA82167-8C2F-1CF0-95E2-7265A8C438E3}"/>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1619881490"/>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image_2">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5C980B-F687-1998-B1EB-9BDBB17C3C49}"/>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F1BE4B08-1780-852B-F8C7-7ABBCE757C6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BA5E422-CD5D-F8B3-FF12-D8E7643F63E3}"/>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7" name="Text Placeholder 3">
            <a:extLst>
              <a:ext uri="{FF2B5EF4-FFF2-40B4-BE49-F238E27FC236}">
                <a16:creationId xmlns:a16="http://schemas.microsoft.com/office/drawing/2014/main" id="{AC7DD19D-EB95-C1B3-7EAF-DDD169341661}"/>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Picture Placeholder 6">
            <a:extLst>
              <a:ext uri="{FF2B5EF4-FFF2-40B4-BE49-F238E27FC236}">
                <a16:creationId xmlns:a16="http://schemas.microsoft.com/office/drawing/2014/main" id="{E245E12F-6CCC-B4A7-25BB-6EA825CC454A}"/>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0609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sp>
        <p:nvSpPr>
          <p:cNvPr id="3" name="TextBox 3">
            <a:extLst>
              <a:ext uri="{FF2B5EF4-FFF2-40B4-BE49-F238E27FC236}">
                <a16:creationId xmlns:a16="http://schemas.microsoft.com/office/drawing/2014/main" id="{F6D62056-E10A-E1CB-670C-88AA712F25DF}"/>
              </a:ext>
            </a:extLst>
          </p:cNvPr>
          <p:cNvSpPr txBox="1">
            <a:spLocks noChangeArrowheads="1"/>
          </p:cNvSpPr>
          <p:nvPr userDrawn="1"/>
        </p:nvSpPr>
        <p:spPr bwMode="white">
          <a:xfrm>
            <a:off x="419100" y="6476853"/>
            <a:ext cx="4814257"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 name="Text Placeholder 11">
            <a:extLst>
              <a:ext uri="{FF2B5EF4-FFF2-40B4-BE49-F238E27FC236}">
                <a16:creationId xmlns:a16="http://schemas.microsoft.com/office/drawing/2014/main" id="{51E23D6A-0D81-B821-F2E1-751449FE29F2}"/>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5" name="Text Placeholder 15">
            <a:extLst>
              <a:ext uri="{FF2B5EF4-FFF2-40B4-BE49-F238E27FC236}">
                <a16:creationId xmlns:a16="http://schemas.microsoft.com/office/drawing/2014/main" id="{49898F0C-ABBF-1B70-39C8-DA15D1323658}"/>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Tree>
    <p:extLst>
      <p:ext uri="{BB962C8B-B14F-4D97-AF65-F5344CB8AC3E}">
        <p14:creationId xmlns:p14="http://schemas.microsoft.com/office/powerpoint/2010/main" val="3000156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content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06702D9F-6087-CDEB-5CD1-FD21380354D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05F4EBEB-0AED-DBC5-64B2-DCB373310E60}"/>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5" name="Text Placeholder 12">
            <a:extLst>
              <a:ext uri="{FF2B5EF4-FFF2-40B4-BE49-F238E27FC236}">
                <a16:creationId xmlns:a16="http://schemas.microsoft.com/office/drawing/2014/main" id="{9414BEB8-A21B-0C64-A1E3-05FD57EA6474}"/>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 name="Text Placeholder 12">
            <a:extLst>
              <a:ext uri="{FF2B5EF4-FFF2-40B4-BE49-F238E27FC236}">
                <a16:creationId xmlns:a16="http://schemas.microsoft.com/office/drawing/2014/main" id="{31FBC554-A4A8-E441-E502-DF3977DAE55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6" name="Picture Placeholder 6">
            <a:extLst>
              <a:ext uri="{FF2B5EF4-FFF2-40B4-BE49-F238E27FC236}">
                <a16:creationId xmlns:a16="http://schemas.microsoft.com/office/drawing/2014/main" id="{D8E7B1A7-9B21-D66C-887E-5E411939564D}"/>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846930905"/>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content and image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2BCE21-C2EC-1306-503B-BC2BBAB966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4" name="Slide Number Placeholder 5">
            <a:extLst>
              <a:ext uri="{FF2B5EF4-FFF2-40B4-BE49-F238E27FC236}">
                <a16:creationId xmlns:a16="http://schemas.microsoft.com/office/drawing/2014/main" id="{FA16F55B-B62C-E415-953C-78E4432158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12">
            <a:extLst>
              <a:ext uri="{FF2B5EF4-FFF2-40B4-BE49-F238E27FC236}">
                <a16:creationId xmlns:a16="http://schemas.microsoft.com/office/drawing/2014/main" id="{633E20A0-1D9F-4D3A-0150-B25F1AF52A1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Tree>
    <p:extLst>
      <p:ext uri="{BB962C8B-B14F-4D97-AF65-F5344CB8AC3E}">
        <p14:creationId xmlns:p14="http://schemas.microsoft.com/office/powerpoint/2010/main" val="235228447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image, callout box">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p>
          <a:p>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25038" y="4688232"/>
            <a:ext cx="6340332" cy="1522068"/>
          </a:xfrm>
          <a:prstGeom prst="roundRect">
            <a:avLst>
              <a:gd name="adj" fmla="val 13066"/>
            </a:avLst>
          </a:prstGeom>
          <a:solidFill>
            <a:schemeClr val="accent1">
              <a:lumMod val="20000"/>
              <a:lumOff val="80000"/>
            </a:schemeClr>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1600"/>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55846"/>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2" name="Slide Number Placeholder 5">
            <a:extLst>
              <a:ext uri="{FF2B5EF4-FFF2-40B4-BE49-F238E27FC236}">
                <a16:creationId xmlns:a16="http://schemas.microsoft.com/office/drawing/2014/main" id="{BE4BA17A-B2AD-611A-FFA5-525565B197F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0761342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photo">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DB761F8-EB0E-F335-F6C7-3EFC00F614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A190BD6-973A-5A89-171D-403C140DD67D}"/>
              </a:ext>
            </a:extLst>
          </p:cNvPr>
          <p:cNvSpPr>
            <a:spLocks noGrp="1"/>
          </p:cNvSpPr>
          <p:nvPr>
            <p:ph type="title" hasCustomPrompt="1"/>
          </p:nvPr>
        </p:nvSpPr>
        <p:spPr>
          <a:xfrm>
            <a:off x="425038" y="351902"/>
            <a:ext cx="11424061" cy="638698"/>
          </a:xfrm>
        </p:spPr>
        <p:txBody>
          <a:bodyPr/>
          <a:lstStyle>
            <a:lvl1pPr>
              <a:defRPr/>
            </a:lvl1pPr>
          </a:lstStyle>
          <a:p>
            <a:r>
              <a:rPr lang="en-US" dirty="0"/>
              <a:t>Image with subtitle layout</a:t>
            </a:r>
          </a:p>
        </p:txBody>
      </p:sp>
      <p:sp>
        <p:nvSpPr>
          <p:cNvPr id="6" name="Text Placeholder 3">
            <a:extLst>
              <a:ext uri="{FF2B5EF4-FFF2-40B4-BE49-F238E27FC236}">
                <a16:creationId xmlns:a16="http://schemas.microsoft.com/office/drawing/2014/main" id="{BCC1A318-61A9-B9B7-774F-9F1DFF36BBE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2" name="Picture Placeholder 6">
            <a:extLst>
              <a:ext uri="{FF2B5EF4-FFF2-40B4-BE49-F238E27FC236}">
                <a16:creationId xmlns:a16="http://schemas.microsoft.com/office/drawing/2014/main" id="{169F38ED-3151-FA35-D0C1-56F327D8A8C9}"/>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67002598"/>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6" name="TextBox 3">
            <a:extLst>
              <a:ext uri="{FF2B5EF4-FFF2-40B4-BE49-F238E27FC236}">
                <a16:creationId xmlns:a16="http://schemas.microsoft.com/office/drawing/2014/main" id="{4695DEDB-882B-9BAB-1BD7-E2BF26C1125E}"/>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7" name="Graphic 26">
            <a:extLst>
              <a:ext uri="{FF2B5EF4-FFF2-40B4-BE49-F238E27FC236}">
                <a16:creationId xmlns:a16="http://schemas.microsoft.com/office/drawing/2014/main" id="{B4DC6F60-54B5-39C2-DB94-A5D2E06B56D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
        <p:nvSpPr>
          <p:cNvPr id="23" name="Title 1">
            <a:extLst>
              <a:ext uri="{FF2B5EF4-FFF2-40B4-BE49-F238E27FC236}">
                <a16:creationId xmlns:a16="http://schemas.microsoft.com/office/drawing/2014/main" id="{227FCDA7-0ECC-B11E-7BCE-93CF8C5842CF}"/>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9C2FBB8A-8B8F-97AB-A720-14B61EA295F2}"/>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Tree>
    <p:extLst>
      <p:ext uri="{BB962C8B-B14F-4D97-AF65-F5344CB8AC3E}">
        <p14:creationId xmlns:p14="http://schemas.microsoft.com/office/powerpoint/2010/main" val="5829376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tx1"/>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44DA2ACA-0942-88C4-1D17-3BB59FEC4138}"/>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3F49FDB6-9DD6-6825-8726-1C1EFF23F48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1591424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894734"/>
            <a:ext cx="12578080" cy="885210"/>
          </a:xfrm>
        </p:spPr>
        <p:txBody>
          <a:bodyPr/>
          <a:lstStyle>
            <a:lvl1pPr>
              <a:defRPr sz="2400">
                <a:solidFill>
                  <a:schemeClr val="tx1"/>
                </a:solidFill>
              </a:defRPr>
            </a:lvl1pPr>
          </a:lstStyle>
          <a:p>
            <a:r>
              <a:rPr lang="en-US" dirty="0"/>
              <a:t>Video layout (enter descriptive title here for accessibility)</a:t>
            </a:r>
          </a:p>
        </p:txBody>
      </p:sp>
      <p:sp>
        <p:nvSpPr>
          <p:cNvPr id="11" name="Slide Number Placeholder 10">
            <a:extLst>
              <a:ext uri="{FF2B5EF4-FFF2-40B4-BE49-F238E27FC236}">
                <a16:creationId xmlns:a16="http://schemas.microsoft.com/office/drawing/2014/main" id="{0290FAE4-3065-EA27-3F33-5A6B98E9BDDE}"/>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86417129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with Bulle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371600"/>
            <a:ext cx="5556662" cy="215591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371600"/>
            <a:ext cx="5632860" cy="215592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6A646E67-FE85-69E1-D202-50C63E4579C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3A7AA925-F469-6082-6658-FF251C652EA7}"/>
              </a:ext>
            </a:extLst>
          </p:cNvPr>
          <p:cNvSpPr>
            <a:spLocks noGrp="1"/>
          </p:cNvSpPr>
          <p:nvPr>
            <p:ph type="title" hasCustomPrompt="1"/>
          </p:nvPr>
        </p:nvSpPr>
        <p:spPr>
          <a:xfrm>
            <a:off x="425038" y="342900"/>
            <a:ext cx="11424062" cy="647177"/>
          </a:xfrm>
        </p:spPr>
        <p:txBody>
          <a:bodyPr/>
          <a:lstStyle>
            <a:lvl1pPr>
              <a:defRPr/>
            </a:lvl1pPr>
          </a:lstStyle>
          <a:p>
            <a:r>
              <a:rPr lang="en-US" dirty="0"/>
              <a:t>Two columns with bullets layout</a:t>
            </a:r>
          </a:p>
        </p:txBody>
      </p:sp>
    </p:spTree>
    <p:extLst>
      <p:ext uri="{BB962C8B-B14F-4D97-AF65-F5344CB8AC3E}">
        <p14:creationId xmlns:p14="http://schemas.microsoft.com/office/powerpoint/2010/main" val="181408016"/>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25038" y="1371600"/>
            <a:ext cx="5556661"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25038" y="2041412"/>
            <a:ext cx="5556662"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6242" y="1371600"/>
            <a:ext cx="563285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6241" y="2041412"/>
            <a:ext cx="5632859"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a:extLst>
              <a:ext uri="{FF2B5EF4-FFF2-40B4-BE49-F238E27FC236}">
                <a16:creationId xmlns:a16="http://schemas.microsoft.com/office/drawing/2014/main" id="{AE3C4CA5-6C08-C74A-F6B3-BF6D0456543C}"/>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6DDDAC73-808F-0CB1-3A58-26A47FAE52EA}"/>
              </a:ext>
            </a:extLst>
          </p:cNvPr>
          <p:cNvSpPr>
            <a:spLocks noGrp="1"/>
          </p:cNvSpPr>
          <p:nvPr>
            <p:ph type="title" hasCustomPrompt="1"/>
          </p:nvPr>
        </p:nvSpPr>
        <p:spPr>
          <a:xfrm>
            <a:off x="425038" y="342901"/>
            <a:ext cx="11424062" cy="647176"/>
          </a:xfrm>
        </p:spPr>
        <p:txBody>
          <a:bodyPr/>
          <a:lstStyle>
            <a:lvl1pPr>
              <a:defRPr/>
            </a:lvl1pPr>
          </a:lstStyle>
          <a:p>
            <a:r>
              <a:rPr lang="en-US" dirty="0"/>
              <a:t>Comparison Layout</a:t>
            </a:r>
          </a:p>
        </p:txBody>
      </p:sp>
    </p:spTree>
    <p:extLst>
      <p:ext uri="{BB962C8B-B14F-4D97-AF65-F5344CB8AC3E}">
        <p14:creationId xmlns:p14="http://schemas.microsoft.com/office/powerpoint/2010/main" val="746831787"/>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content with head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1600"/>
            <a:ext cx="11424061"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7" y="2976807"/>
            <a:ext cx="5558903"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76807"/>
            <a:ext cx="5556662"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51C18B2C-0B58-F601-4E72-16A2EFEBAFB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B82AD27-5462-203C-71E4-78C30F9A526A}"/>
              </a:ext>
            </a:extLst>
          </p:cNvPr>
          <p:cNvSpPr>
            <a:spLocks noGrp="1"/>
          </p:cNvSpPr>
          <p:nvPr>
            <p:ph type="title" hasCustomPrompt="1"/>
          </p:nvPr>
        </p:nvSpPr>
        <p:spPr>
          <a:xfrm>
            <a:off x="425038" y="342901"/>
            <a:ext cx="11424062" cy="647176"/>
          </a:xfrm>
        </p:spPr>
        <p:txBody>
          <a:bodyPr/>
          <a:lstStyle>
            <a:lvl1pPr>
              <a:defRPr/>
            </a:lvl1pPr>
          </a:lstStyle>
          <a:p>
            <a:r>
              <a:rPr lang="en-US" dirty="0"/>
              <a:t>Title and content layout</a:t>
            </a:r>
          </a:p>
        </p:txBody>
      </p:sp>
    </p:spTree>
    <p:extLst>
      <p:ext uri="{BB962C8B-B14F-4D97-AF65-F5344CB8AC3E}">
        <p14:creationId xmlns:p14="http://schemas.microsoft.com/office/powerpoint/2010/main" val="395792548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F6D62056-E10A-E1CB-670C-88AA712F25DF}"/>
              </a:ext>
            </a:extLst>
          </p:cNvPr>
          <p:cNvSpPr txBox="1">
            <a:spLocks noChangeArrowheads="1"/>
          </p:cNvSpPr>
          <p:nvPr userDrawn="1"/>
        </p:nvSpPr>
        <p:spPr bwMode="white">
          <a:xfrm>
            <a:off x="419100" y="6476853"/>
            <a:ext cx="5533125"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4" name="Text Placeholder 11">
            <a:extLst>
              <a:ext uri="{FF2B5EF4-FFF2-40B4-BE49-F238E27FC236}">
                <a16:creationId xmlns:a16="http://schemas.microsoft.com/office/drawing/2014/main" id="{61A51EC1-DAE6-EA89-1E8A-A88DB5C7D685}"/>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25" name="Text Placeholder 15">
            <a:extLst>
              <a:ext uri="{FF2B5EF4-FFF2-40B4-BE49-F238E27FC236}">
                <a16:creationId xmlns:a16="http://schemas.microsoft.com/office/drawing/2014/main" id="{38B4AFAE-9B8B-C5AB-E21D-116567A8C107}"/>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6" name="Title 1">
            <a:extLst>
              <a:ext uri="{FF2B5EF4-FFF2-40B4-BE49-F238E27FC236}">
                <a16:creationId xmlns:a16="http://schemas.microsoft.com/office/drawing/2014/main" id="{B2A1E371-5E1F-076D-95C7-F4041B142E30}"/>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27" name="Subtitle 2">
            <a:extLst>
              <a:ext uri="{FF2B5EF4-FFF2-40B4-BE49-F238E27FC236}">
                <a16:creationId xmlns:a16="http://schemas.microsoft.com/office/drawing/2014/main" id="{792AB3EA-039F-9B16-9DCA-F885FFA04F8C}"/>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8" name="Text Placeholder 7">
            <a:extLst>
              <a:ext uri="{FF2B5EF4-FFF2-40B4-BE49-F238E27FC236}">
                <a16:creationId xmlns:a16="http://schemas.microsoft.com/office/drawing/2014/main" id="{0E4ED565-8124-620D-1BA0-4DB3399B3589}"/>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spTree>
    <p:extLst>
      <p:ext uri="{BB962C8B-B14F-4D97-AF65-F5344CB8AC3E}">
        <p14:creationId xmlns:p14="http://schemas.microsoft.com/office/powerpoint/2010/main" val="233667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14500"/>
            <a:ext cx="5549202"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6237" y="1714500"/>
            <a:ext cx="5632863"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D524B8A-0EAF-B5E9-9E13-EC663205C52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A9F6A844-3327-B0FD-A261-1CE34D76711B}"/>
              </a:ext>
            </a:extLst>
          </p:cNvPr>
          <p:cNvSpPr>
            <a:spLocks noGrp="1"/>
          </p:cNvSpPr>
          <p:nvPr>
            <p:ph type="title" hasCustomPrompt="1"/>
          </p:nvPr>
        </p:nvSpPr>
        <p:spPr>
          <a:xfrm>
            <a:off x="426562" y="342900"/>
            <a:ext cx="11422538" cy="647701"/>
          </a:xfrm>
        </p:spPr>
        <p:txBody>
          <a:bodyPr/>
          <a:lstStyle>
            <a:lvl1pPr>
              <a:defRPr/>
            </a:lvl1pPr>
          </a:lstStyle>
          <a:p>
            <a:r>
              <a:rPr lang="en-US" dirty="0"/>
              <a:t>Two-column with subtitle layout</a:t>
            </a:r>
          </a:p>
        </p:txBody>
      </p:sp>
      <p:sp>
        <p:nvSpPr>
          <p:cNvPr id="8" name="Text Placeholder 3">
            <a:extLst>
              <a:ext uri="{FF2B5EF4-FFF2-40B4-BE49-F238E27FC236}">
                <a16:creationId xmlns:a16="http://schemas.microsoft.com/office/drawing/2014/main" id="{63A575B9-76B2-80F9-00BE-861BBB5B77E7}"/>
              </a:ext>
            </a:extLst>
          </p:cNvPr>
          <p:cNvSpPr>
            <a:spLocks noGrp="1"/>
          </p:cNvSpPr>
          <p:nvPr>
            <p:ph type="body" sz="quarter" idx="10" hasCustomPrompt="1"/>
          </p:nvPr>
        </p:nvSpPr>
        <p:spPr>
          <a:xfrm>
            <a:off x="425039" y="1097281"/>
            <a:ext cx="11424061"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2855982137"/>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5038" y="1714500"/>
            <a:ext cx="5556662"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A0A3F751-C9B5-64F9-52C9-80510E63016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110C5B1E-52D0-E9A6-60BD-62AA967D62B4}"/>
              </a:ext>
            </a:extLst>
          </p:cNvPr>
          <p:cNvSpPr>
            <a:spLocks noGrp="1"/>
          </p:cNvSpPr>
          <p:nvPr>
            <p:ph type="title" hasCustomPrompt="1"/>
          </p:nvPr>
        </p:nvSpPr>
        <p:spPr>
          <a:xfrm>
            <a:off x="426562" y="342900"/>
            <a:ext cx="11422538" cy="647699"/>
          </a:xfrm>
        </p:spPr>
        <p:txBody>
          <a:bodyPr/>
          <a:lstStyle>
            <a:lvl1pPr>
              <a:defRPr/>
            </a:lvl1pPr>
          </a:lstStyle>
          <a:p>
            <a:r>
              <a:rPr lang="en-US" dirty="0"/>
              <a:t>Two-column list with subtitle layout</a:t>
            </a:r>
          </a:p>
        </p:txBody>
      </p:sp>
      <p:sp>
        <p:nvSpPr>
          <p:cNvPr id="10" name="Text Placeholder 3">
            <a:extLst>
              <a:ext uri="{FF2B5EF4-FFF2-40B4-BE49-F238E27FC236}">
                <a16:creationId xmlns:a16="http://schemas.microsoft.com/office/drawing/2014/main" id="{80EC7E6E-6F95-45B7-A50C-29C594FDED0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352080825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images">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9100" y="1371600"/>
            <a:ext cx="5531138" cy="4724400"/>
          </a:xfrm>
          <a:prstGeom prst="roundRect">
            <a:avLst>
              <a:gd name="adj" fmla="val 297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9">
            <a:extLst>
              <a:ext uri="{FF2B5EF4-FFF2-40B4-BE49-F238E27FC236}">
                <a16:creationId xmlns:a16="http://schemas.microsoft.com/office/drawing/2014/main" id="{937058EF-57A3-35B5-24A5-10BDD203B191}"/>
              </a:ext>
            </a:extLst>
          </p:cNvPr>
          <p:cNvSpPr/>
          <p:nvPr userDrawn="1"/>
        </p:nvSpPr>
        <p:spPr>
          <a:xfrm>
            <a:off x="6317962" y="1371600"/>
            <a:ext cx="5531138" cy="4724400"/>
          </a:xfrm>
          <a:prstGeom prst="roundRect">
            <a:avLst>
              <a:gd name="adj" fmla="val 28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8" name="Picture Placeholder 6">
            <a:extLst>
              <a:ext uri="{FF2B5EF4-FFF2-40B4-BE49-F238E27FC236}">
                <a16:creationId xmlns:a16="http://schemas.microsoft.com/office/drawing/2014/main" id="{4C43E5F6-524D-42D8-4418-1C82D9C25769}"/>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44CA7F21-8046-855C-09C2-26B0BFF1AF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9D2F467D-8A54-C598-1031-D1985B60DAFF}"/>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1005996901"/>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images split">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1042" y="13716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5C2F06CE-5328-FE65-6EE7-50DBDA15692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Rectangle: Rounded Corners 8">
            <a:extLst>
              <a:ext uri="{FF2B5EF4-FFF2-40B4-BE49-F238E27FC236}">
                <a16:creationId xmlns:a16="http://schemas.microsoft.com/office/drawing/2014/main" id="{E2242901-EF2A-CAEC-D5CA-A7BDE2326D23}"/>
              </a:ext>
            </a:extLst>
          </p:cNvPr>
          <p:cNvSpPr/>
          <p:nvPr userDrawn="1"/>
        </p:nvSpPr>
        <p:spPr>
          <a:xfrm>
            <a:off x="411042" y="38100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Content Placeholder 2">
            <a:extLst>
              <a:ext uri="{FF2B5EF4-FFF2-40B4-BE49-F238E27FC236}">
                <a16:creationId xmlns:a16="http://schemas.microsoft.com/office/drawing/2014/main" id="{8D4E14E8-2631-9F5A-B554-2F4DF3B3AD51}"/>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3" name="Picture Placeholder 6">
            <a:extLst>
              <a:ext uri="{FF2B5EF4-FFF2-40B4-BE49-F238E27FC236}">
                <a16:creationId xmlns:a16="http://schemas.microsoft.com/office/drawing/2014/main" id="{CB0BE2F3-3C17-80EA-03AC-4F82BC6CE9B5}"/>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2692101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llars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1"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4614658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llars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426211"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Oval 6">
            <a:extLst>
              <a:ext uri="{FF2B5EF4-FFF2-40B4-BE49-F238E27FC236}">
                <a16:creationId xmlns:a16="http://schemas.microsoft.com/office/drawing/2014/main" id="{0D587F4E-2A23-9BBC-D33F-08C907BC990C}"/>
              </a:ext>
            </a:extLst>
          </p:cNvPr>
          <p:cNvSpPr/>
          <p:nvPr userDrawn="1"/>
        </p:nvSpPr>
        <p:spPr>
          <a:xfrm>
            <a:off x="9300099"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5" name="Oval 14">
            <a:extLst>
              <a:ext uri="{FF2B5EF4-FFF2-40B4-BE49-F238E27FC236}">
                <a16:creationId xmlns:a16="http://schemas.microsoft.com/office/drawing/2014/main" id="{BF702A77-B872-D891-2934-1880FE2EAD9A}"/>
              </a:ext>
            </a:extLst>
          </p:cNvPr>
          <p:cNvSpPr/>
          <p:nvPr userDrawn="1"/>
        </p:nvSpPr>
        <p:spPr>
          <a:xfrm>
            <a:off x="5363155"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Picture Placeholder 12">
            <a:extLst>
              <a:ext uri="{FF2B5EF4-FFF2-40B4-BE49-F238E27FC236}">
                <a16:creationId xmlns:a16="http://schemas.microsoft.com/office/drawing/2014/main" id="{E0B4C120-972B-30AB-D868-D14C483BCFDE}"/>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24" name="Picture Placeholder 12">
            <a:extLst>
              <a:ext uri="{FF2B5EF4-FFF2-40B4-BE49-F238E27FC236}">
                <a16:creationId xmlns:a16="http://schemas.microsoft.com/office/drawing/2014/main" id="{8492597D-2DF2-7AB3-3BA8-6F4B53142D67}"/>
              </a:ext>
            </a:extLst>
          </p:cNvPr>
          <p:cNvSpPr>
            <a:spLocks noGrp="1"/>
          </p:cNvSpPr>
          <p:nvPr>
            <p:ph type="pic" sz="quarter" idx="22"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25" name="Picture Placeholder 12">
            <a:extLst>
              <a:ext uri="{FF2B5EF4-FFF2-40B4-BE49-F238E27FC236}">
                <a16:creationId xmlns:a16="http://schemas.microsoft.com/office/drawing/2014/main" id="{9D45761B-7450-2F8F-45C8-5A5FAF003B2F}"/>
              </a:ext>
            </a:extLst>
          </p:cNvPr>
          <p:cNvSpPr>
            <a:spLocks noGrp="1"/>
          </p:cNvSpPr>
          <p:nvPr>
            <p:ph type="pic" sz="quarter" idx="23"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3396839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llars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9691128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5">
            <a:extLst>
              <a:ext uri="{FF2B5EF4-FFF2-40B4-BE49-F238E27FC236}">
                <a16:creationId xmlns:a16="http://schemas.microsoft.com/office/drawing/2014/main" id="{6A42996E-6F08-E388-C5F1-CD159D4D761E}"/>
              </a:ext>
            </a:extLst>
          </p:cNvPr>
          <p:cNvSpPr/>
          <p:nvPr userDrawn="1"/>
        </p:nvSpPr>
        <p:spPr>
          <a:xfrm>
            <a:off x="4315092"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6">
            <a:extLst>
              <a:ext uri="{FF2B5EF4-FFF2-40B4-BE49-F238E27FC236}">
                <a16:creationId xmlns:a16="http://schemas.microsoft.com/office/drawing/2014/main" id="{A1A42B68-F323-3DCC-6C67-66A38835C008}"/>
              </a:ext>
            </a:extLst>
          </p:cNvPr>
          <p:cNvSpPr/>
          <p:nvPr userDrawn="1"/>
        </p:nvSpPr>
        <p:spPr>
          <a:xfrm>
            <a:off x="8199075" y="1371601"/>
            <a:ext cx="3650025" cy="483869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9120071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ain point + 2 supportin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5242896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spTree>
      <p:nvGrpSpPr>
        <p:cNvPr id="1" name=""/>
        <p:cNvGrpSpPr/>
        <p:nvPr/>
      </p:nvGrpSpPr>
      <p:grpSpPr>
        <a:xfrm>
          <a:off x="0" y="0"/>
          <a:ext cx="0" cy="0"/>
          <a:chOff x="0" y="0"/>
          <a:chExt cx="0" cy="0"/>
        </a:xfrm>
      </p:grpSpPr>
      <p:sp>
        <p:nvSpPr>
          <p:cNvPr id="13" name="Rectangle: Rounded Corners 14">
            <a:extLst>
              <a:ext uri="{FF2B5EF4-FFF2-40B4-BE49-F238E27FC236}">
                <a16:creationId xmlns:a16="http://schemas.microsoft.com/office/drawing/2014/main" id="{0292FABA-4644-BAAC-2085-7FFEDF1506F6}"/>
              </a:ext>
            </a:extLst>
          </p:cNvPr>
          <p:cNvSpPr/>
          <p:nvPr userDrawn="1"/>
        </p:nvSpPr>
        <p:spPr>
          <a:xfrm>
            <a:off x="419100" y="1371600"/>
            <a:ext cx="3650025" cy="4838700"/>
          </a:xfrm>
          <a:prstGeom prst="roundRect">
            <a:avLst>
              <a:gd name="adj" fmla="val 335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7">
            <a:extLst>
              <a:ext uri="{FF2B5EF4-FFF2-40B4-BE49-F238E27FC236}">
                <a16:creationId xmlns:a16="http://schemas.microsoft.com/office/drawing/2014/main" id="{96FD7A77-6E7B-00B1-99F6-83606BFB9F43}"/>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Picture Placeholder 19">
            <a:extLst>
              <a:ext uri="{FF2B5EF4-FFF2-40B4-BE49-F238E27FC236}">
                <a16:creationId xmlns:a16="http://schemas.microsoft.com/office/drawing/2014/main" id="{50C72776-B0E8-05CD-113F-79EB685832F6}"/>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3" name="Rectangle: Rounded Corners 7">
            <a:extLst>
              <a:ext uri="{FF2B5EF4-FFF2-40B4-BE49-F238E27FC236}">
                <a16:creationId xmlns:a16="http://schemas.microsoft.com/office/drawing/2014/main" id="{7AC66C70-30B8-8352-357A-7BC40DC6C034}"/>
              </a:ext>
            </a:extLst>
          </p:cNvPr>
          <p:cNvSpPr/>
          <p:nvPr userDrawn="1"/>
        </p:nvSpPr>
        <p:spPr>
          <a:xfrm>
            <a:off x="4439410" y="39624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Content Placeholder 3">
            <a:extLst>
              <a:ext uri="{FF2B5EF4-FFF2-40B4-BE49-F238E27FC236}">
                <a16:creationId xmlns:a16="http://schemas.microsoft.com/office/drawing/2014/main" id="{47C456BB-FE58-A873-266D-7DCA5DFF6EA8}"/>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Picture Placeholder 19">
            <a:extLst>
              <a:ext uri="{FF2B5EF4-FFF2-40B4-BE49-F238E27FC236}">
                <a16:creationId xmlns:a16="http://schemas.microsoft.com/office/drawing/2014/main" id="{98D83124-912B-9AFA-5028-30FF74DA009D}"/>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1994231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71601"/>
            <a:ext cx="11424062"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42900"/>
            <a:ext cx="11424062" cy="644714"/>
          </a:xfrm>
        </p:spPr>
        <p:txBody>
          <a:bodyPr/>
          <a:lstStyle>
            <a:lvl1pPr>
              <a:defRPr/>
            </a:lvl1pPr>
          </a:lstStyle>
          <a:p>
            <a:r>
              <a:rPr lang="en-US" dirty="0"/>
              <a:t>Agenda layout</a:t>
            </a:r>
          </a:p>
        </p:txBody>
      </p:sp>
      <p:sp>
        <p:nvSpPr>
          <p:cNvPr id="2" name="Slide Number Placeholder 5">
            <a:extLst>
              <a:ext uri="{FF2B5EF4-FFF2-40B4-BE49-F238E27FC236}">
                <a16:creationId xmlns:a16="http://schemas.microsoft.com/office/drawing/2014/main" id="{0E1C29A7-F9A0-7F59-4500-D6EB1A301E9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9125184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in point + 3 support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379222"/>
            <a:ext cx="11430000"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801179"/>
            <a:ext cx="10775280"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728828"/>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21155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spTree>
      <p:nvGrpSpPr>
        <p:cNvPr id="1" name=""/>
        <p:cNvGrpSpPr/>
        <p:nvPr/>
      </p:nvGrpSpPr>
      <p:grpSpPr>
        <a:xfrm>
          <a:off x="0" y="0"/>
          <a:ext cx="0" cy="0"/>
          <a:chOff x="0" y="0"/>
          <a:chExt cx="0" cy="0"/>
        </a:xfrm>
      </p:grpSpPr>
      <p:sp>
        <p:nvSpPr>
          <p:cNvPr id="7" name="Rectangle: Rounded Corners 10">
            <a:extLst>
              <a:ext uri="{FF2B5EF4-FFF2-40B4-BE49-F238E27FC236}">
                <a16:creationId xmlns:a16="http://schemas.microsoft.com/office/drawing/2014/main" id="{C7E0961E-2B0D-B0D1-DFEA-F6C32D6F565E}"/>
              </a:ext>
            </a:extLst>
          </p:cNvPr>
          <p:cNvSpPr/>
          <p:nvPr userDrawn="1"/>
        </p:nvSpPr>
        <p:spPr>
          <a:xfrm>
            <a:off x="8460853"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1162246" y="1485900"/>
            <a:ext cx="10686854"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1181103" y="3543302"/>
            <a:ext cx="3388247" cy="2666998"/>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10">
            <a:extLst>
              <a:ext uri="{FF2B5EF4-FFF2-40B4-BE49-F238E27FC236}">
                <a16:creationId xmlns:a16="http://schemas.microsoft.com/office/drawing/2014/main" id="{99744C32-5F85-8F21-2EA0-2998CDB8CDD1}"/>
              </a:ext>
            </a:extLst>
          </p:cNvPr>
          <p:cNvSpPr/>
          <p:nvPr userDrawn="1"/>
        </p:nvSpPr>
        <p:spPr>
          <a:xfrm>
            <a:off x="4820978"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1423748"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7FAB53C1-7FF4-954F-4E88-E63758842DCF}"/>
              </a:ext>
            </a:extLst>
          </p:cNvPr>
          <p:cNvSpPr>
            <a:spLocks noGrp="1"/>
          </p:cNvSpPr>
          <p:nvPr userDrawn="1">
            <p:ph type="body" sz="quarter" idx="3" hasCustomPrompt="1"/>
          </p:nvPr>
        </p:nvSpPr>
        <p:spPr>
          <a:xfrm>
            <a:off x="5063624"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Content Placeholder 5">
            <a:extLst>
              <a:ext uri="{FF2B5EF4-FFF2-40B4-BE49-F238E27FC236}">
                <a16:creationId xmlns:a16="http://schemas.microsoft.com/office/drawing/2014/main" id="{AA6A2491-9152-9B72-EE79-44FA356CF502}"/>
              </a:ext>
            </a:extLst>
          </p:cNvPr>
          <p:cNvSpPr>
            <a:spLocks noGrp="1"/>
          </p:cNvSpPr>
          <p:nvPr userDrawn="1">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31EEF6D2-1F69-B51C-79FD-5319D9BA9FD7}"/>
              </a:ext>
            </a:extLst>
          </p:cNvPr>
          <p:cNvSpPr>
            <a:spLocks noGrp="1"/>
          </p:cNvSpPr>
          <p:nvPr userDrawn="1">
            <p:ph type="body" sz="quarter" idx="13" hasCustomPrompt="1"/>
          </p:nvPr>
        </p:nvSpPr>
        <p:spPr>
          <a:xfrm>
            <a:off x="8703497"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1" name="Content Placeholder 5">
            <a:extLst>
              <a:ext uri="{FF2B5EF4-FFF2-40B4-BE49-F238E27FC236}">
                <a16:creationId xmlns:a16="http://schemas.microsoft.com/office/drawing/2014/main" id="{F8098992-9237-E11B-B559-CF9899D70D2A}"/>
              </a:ext>
            </a:extLst>
          </p:cNvPr>
          <p:cNvSpPr>
            <a:spLocks noGrp="1"/>
          </p:cNvSpPr>
          <p:nvPr userDrawn="1">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Oval 14">
            <a:extLst>
              <a:ext uri="{FF2B5EF4-FFF2-40B4-BE49-F238E27FC236}">
                <a16:creationId xmlns:a16="http://schemas.microsoft.com/office/drawing/2014/main" id="{779B6EB5-89E8-6F1F-F2C2-A08FD47005C5}"/>
              </a:ext>
            </a:extLst>
          </p:cNvPr>
          <p:cNvSpPr/>
          <p:nvPr userDrawn="1"/>
        </p:nvSpPr>
        <p:spPr>
          <a:xfrm>
            <a:off x="430976" y="1476253"/>
            <a:ext cx="1852328" cy="1852328"/>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6" name="Picture Placeholder 12">
            <a:extLst>
              <a:ext uri="{FF2B5EF4-FFF2-40B4-BE49-F238E27FC236}">
                <a16:creationId xmlns:a16="http://schemas.microsoft.com/office/drawing/2014/main" id="{6EAE8A40-ADFF-2A61-1244-EF02953D6A74}"/>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6850487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pilla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2060812"/>
            <a:ext cx="11430000" cy="4149488"/>
          </a:xfrm>
          <a:prstGeom prst="roundRect">
            <a:avLst>
              <a:gd name="adj" fmla="val 313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03500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278605"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12">
            <a:extLst>
              <a:ext uri="{FF2B5EF4-FFF2-40B4-BE49-F238E27FC236}">
                <a16:creationId xmlns:a16="http://schemas.microsoft.com/office/drawing/2014/main" id="{712C27CE-1BB9-033E-2065-6C68213EC956}"/>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2" name="Oval 11">
            <a:extLst>
              <a:ext uri="{FF2B5EF4-FFF2-40B4-BE49-F238E27FC236}">
                <a16:creationId xmlns:a16="http://schemas.microsoft.com/office/drawing/2014/main" id="{879A2BBD-9B6D-AD92-8487-A3302414049C}"/>
              </a:ext>
            </a:extLst>
          </p:cNvPr>
          <p:cNvSpPr/>
          <p:nvPr userDrawn="1"/>
        </p:nvSpPr>
        <p:spPr>
          <a:xfrm>
            <a:off x="390718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3" name="Straight Connector 12">
            <a:extLst>
              <a:ext uri="{FF2B5EF4-FFF2-40B4-BE49-F238E27FC236}">
                <a16:creationId xmlns:a16="http://schemas.microsoft.com/office/drawing/2014/main" id="{72FE1FC8-D54D-58CF-0917-FA9C93CA19C4}"/>
              </a:ext>
            </a:extLst>
          </p:cNvPr>
          <p:cNvCxnSpPr>
            <a:cxnSpLocks/>
          </p:cNvCxnSpPr>
          <p:nvPr userDrawn="1"/>
        </p:nvCxnSpPr>
        <p:spPr>
          <a:xfrm>
            <a:off x="4150046"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DDC8E0D1-A4B3-2105-7C18-A69F5BFFE6E9}"/>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15" name="Text Placeholder 12">
            <a:extLst>
              <a:ext uri="{FF2B5EF4-FFF2-40B4-BE49-F238E27FC236}">
                <a16:creationId xmlns:a16="http://schemas.microsoft.com/office/drawing/2014/main" id="{223D356C-B693-D98D-3960-B23932FA96C5}"/>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Text Placeholder 2">
            <a:extLst>
              <a:ext uri="{FF2B5EF4-FFF2-40B4-BE49-F238E27FC236}">
                <a16:creationId xmlns:a16="http://schemas.microsoft.com/office/drawing/2014/main" id="{83E034EF-8F06-D408-9EC6-59ED9D556E13}"/>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Oval 17">
            <a:extLst>
              <a:ext uri="{FF2B5EF4-FFF2-40B4-BE49-F238E27FC236}">
                <a16:creationId xmlns:a16="http://schemas.microsoft.com/office/drawing/2014/main" id="{E0A19AB7-249F-AADE-1C16-B637D03AAE74}"/>
              </a:ext>
            </a:extLst>
          </p:cNvPr>
          <p:cNvSpPr/>
          <p:nvPr userDrawn="1"/>
        </p:nvSpPr>
        <p:spPr>
          <a:xfrm>
            <a:off x="9653762"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2" name="Straight Connector 31">
            <a:extLst>
              <a:ext uri="{FF2B5EF4-FFF2-40B4-BE49-F238E27FC236}">
                <a16:creationId xmlns:a16="http://schemas.microsoft.com/office/drawing/2014/main" id="{22E53908-4785-55DC-8A6B-D145F45E8D9E}"/>
              </a:ext>
            </a:extLst>
          </p:cNvPr>
          <p:cNvCxnSpPr>
            <a:cxnSpLocks/>
          </p:cNvCxnSpPr>
          <p:nvPr userDrawn="1"/>
        </p:nvCxnSpPr>
        <p:spPr>
          <a:xfrm>
            <a:off x="9897360"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Picture Placeholder 12">
            <a:extLst>
              <a:ext uri="{FF2B5EF4-FFF2-40B4-BE49-F238E27FC236}">
                <a16:creationId xmlns:a16="http://schemas.microsoft.com/office/drawing/2014/main" id="{DBA4419C-5284-DE39-F696-E4198C517E46}"/>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4" name="Text Placeholder 12">
            <a:extLst>
              <a:ext uri="{FF2B5EF4-FFF2-40B4-BE49-F238E27FC236}">
                <a16:creationId xmlns:a16="http://schemas.microsoft.com/office/drawing/2014/main" id="{9B647600-DE3C-03C0-E34F-868F821BD81D}"/>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5" name="Text Placeholder 2">
            <a:extLst>
              <a:ext uri="{FF2B5EF4-FFF2-40B4-BE49-F238E27FC236}">
                <a16:creationId xmlns:a16="http://schemas.microsoft.com/office/drawing/2014/main" id="{A2DE508B-4F55-09E6-F0CB-08FEA0E3BEEB}"/>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Oval 35">
            <a:extLst>
              <a:ext uri="{FF2B5EF4-FFF2-40B4-BE49-F238E27FC236}">
                <a16:creationId xmlns:a16="http://schemas.microsoft.com/office/drawing/2014/main" id="{0285E865-E35E-D85A-87D7-072A46B16A5C}"/>
              </a:ext>
            </a:extLst>
          </p:cNvPr>
          <p:cNvSpPr/>
          <p:nvPr userDrawn="1"/>
        </p:nvSpPr>
        <p:spPr>
          <a:xfrm>
            <a:off x="6780474"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8" name="Straight Connector 37">
            <a:extLst>
              <a:ext uri="{FF2B5EF4-FFF2-40B4-BE49-F238E27FC236}">
                <a16:creationId xmlns:a16="http://schemas.microsoft.com/office/drawing/2014/main" id="{5C642DA5-6EC0-3E14-2415-C2E1C9442F39}"/>
              </a:ext>
            </a:extLst>
          </p:cNvPr>
          <p:cNvCxnSpPr>
            <a:cxnSpLocks/>
          </p:cNvCxnSpPr>
          <p:nvPr userDrawn="1"/>
        </p:nvCxnSpPr>
        <p:spPr>
          <a:xfrm>
            <a:off x="7023702"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Picture Placeholder 12">
            <a:extLst>
              <a:ext uri="{FF2B5EF4-FFF2-40B4-BE49-F238E27FC236}">
                <a16:creationId xmlns:a16="http://schemas.microsoft.com/office/drawing/2014/main" id="{97F83CD8-0CFF-BF4F-C936-F3A0C7D0596B}"/>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0" name="Text Placeholder 12">
            <a:extLst>
              <a:ext uri="{FF2B5EF4-FFF2-40B4-BE49-F238E27FC236}">
                <a16:creationId xmlns:a16="http://schemas.microsoft.com/office/drawing/2014/main" id="{CC8BFA93-F5DC-A6E1-6AEC-F41E0E2842DA}"/>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2" name="Text Placeholder 2">
            <a:extLst>
              <a:ext uri="{FF2B5EF4-FFF2-40B4-BE49-F238E27FC236}">
                <a16:creationId xmlns:a16="http://schemas.microsoft.com/office/drawing/2014/main" id="{56FF21DC-A4DE-F687-65D6-6B3C2C52162C}"/>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42467853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44256660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column header emphasi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679FE1F2-3813-9A7C-6EB0-3A57F5510417}"/>
              </a:ext>
            </a:extLst>
          </p:cNvPr>
          <p:cNvSpPr/>
          <p:nvPr userDrawn="1"/>
        </p:nvSpPr>
        <p:spPr>
          <a:xfrm>
            <a:off x="419100"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14">
            <a:extLst>
              <a:ext uri="{FF2B5EF4-FFF2-40B4-BE49-F238E27FC236}">
                <a16:creationId xmlns:a16="http://schemas.microsoft.com/office/drawing/2014/main" id="{FBAFF1FE-126F-FAC3-5812-1A498A622A29}"/>
              </a:ext>
            </a:extLst>
          </p:cNvPr>
          <p:cNvSpPr/>
          <p:nvPr userDrawn="1"/>
        </p:nvSpPr>
        <p:spPr>
          <a:xfrm>
            <a:off x="3361168"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D084FE00-D335-452F-C486-7996C705C975}"/>
              </a:ext>
            </a:extLst>
          </p:cNvPr>
          <p:cNvSpPr/>
          <p:nvPr userDrawn="1"/>
        </p:nvSpPr>
        <p:spPr>
          <a:xfrm>
            <a:off x="3361168"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Rectangle: Rounded Corners 14">
            <a:extLst>
              <a:ext uri="{FF2B5EF4-FFF2-40B4-BE49-F238E27FC236}">
                <a16:creationId xmlns:a16="http://schemas.microsoft.com/office/drawing/2014/main" id="{8B49A743-7EB7-CE1F-BCF2-36054A6682BE}"/>
              </a:ext>
            </a:extLst>
          </p:cNvPr>
          <p:cNvSpPr/>
          <p:nvPr userDrawn="1"/>
        </p:nvSpPr>
        <p:spPr>
          <a:xfrm>
            <a:off x="6263863"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43F8E05A-278B-3DB2-3FCC-0340DF1A7FBA}"/>
              </a:ext>
            </a:extLst>
          </p:cNvPr>
          <p:cNvSpPr/>
          <p:nvPr userDrawn="1"/>
        </p:nvSpPr>
        <p:spPr>
          <a:xfrm>
            <a:off x="6263863"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596B42BF-AEBF-8EDE-8242-0B66174A23D0}"/>
              </a:ext>
            </a:extLst>
          </p:cNvPr>
          <p:cNvSpPr/>
          <p:nvPr userDrawn="1"/>
        </p:nvSpPr>
        <p:spPr>
          <a:xfrm>
            <a:off x="9205931"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CCD73AE6-0FC0-9748-F2EA-46066979F918}"/>
              </a:ext>
            </a:extLst>
          </p:cNvPr>
          <p:cNvSpPr/>
          <p:nvPr userDrawn="1"/>
        </p:nvSpPr>
        <p:spPr>
          <a:xfrm>
            <a:off x="9205931"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Text Placeholder 2">
            <a:extLst>
              <a:ext uri="{FF2B5EF4-FFF2-40B4-BE49-F238E27FC236}">
                <a16:creationId xmlns:a16="http://schemas.microsoft.com/office/drawing/2014/main" id="{CBA6FFD5-8268-7112-2B8E-429503687EB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Text Placeholder 2">
            <a:extLst>
              <a:ext uri="{FF2B5EF4-FFF2-40B4-BE49-F238E27FC236}">
                <a16:creationId xmlns:a16="http://schemas.microsoft.com/office/drawing/2014/main" id="{BBC64803-F083-8470-3AE0-18A444C108D5}"/>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Text Placeholder 2">
            <a:extLst>
              <a:ext uri="{FF2B5EF4-FFF2-40B4-BE49-F238E27FC236}">
                <a16:creationId xmlns:a16="http://schemas.microsoft.com/office/drawing/2014/main" id="{1B2B130A-8E4A-3983-C63F-AF4226CA159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Text Placeholder 2">
            <a:extLst>
              <a:ext uri="{FF2B5EF4-FFF2-40B4-BE49-F238E27FC236}">
                <a16:creationId xmlns:a16="http://schemas.microsoft.com/office/drawing/2014/main" id="{5BFF6B0F-65EC-EDC0-49FD-5D7B23EB6EA2}"/>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Content Placeholder 3">
            <a:extLst>
              <a:ext uri="{FF2B5EF4-FFF2-40B4-BE49-F238E27FC236}">
                <a16:creationId xmlns:a16="http://schemas.microsoft.com/office/drawing/2014/main" id="{B0A14366-0C41-ECA1-81DC-EA2BA20C97E3}"/>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9" name="Content Placeholder 3">
            <a:extLst>
              <a:ext uri="{FF2B5EF4-FFF2-40B4-BE49-F238E27FC236}">
                <a16:creationId xmlns:a16="http://schemas.microsoft.com/office/drawing/2014/main" id="{61A0421A-C938-8DA3-DFF9-FA535F41A83A}"/>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Content Placeholder 3">
            <a:extLst>
              <a:ext uri="{FF2B5EF4-FFF2-40B4-BE49-F238E27FC236}">
                <a16:creationId xmlns:a16="http://schemas.microsoft.com/office/drawing/2014/main" id="{3DFD8CF1-45AF-BA65-218F-1CBCF6AD9D57}"/>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1" name="Content Placeholder 3">
            <a:extLst>
              <a:ext uri="{FF2B5EF4-FFF2-40B4-BE49-F238E27FC236}">
                <a16:creationId xmlns:a16="http://schemas.microsoft.com/office/drawing/2014/main" id="{BDE25ED5-7FA8-6B17-8EE8-B164B977C6EB}"/>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6140721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column w circle pictures">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Picture Placeholder 12">
            <a:extLst>
              <a:ext uri="{FF2B5EF4-FFF2-40B4-BE49-F238E27FC236}">
                <a16:creationId xmlns:a16="http://schemas.microsoft.com/office/drawing/2014/main" id="{9E16C532-ECBA-BB36-F110-D80384F3B4F0}"/>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4" name="Picture Placeholder 12">
            <a:extLst>
              <a:ext uri="{FF2B5EF4-FFF2-40B4-BE49-F238E27FC236}">
                <a16:creationId xmlns:a16="http://schemas.microsoft.com/office/drawing/2014/main" id="{125284B4-E9F6-C796-3F94-6F1A1D1E5A84}"/>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8" name="Picture Placeholder 12">
            <a:extLst>
              <a:ext uri="{FF2B5EF4-FFF2-40B4-BE49-F238E27FC236}">
                <a16:creationId xmlns:a16="http://schemas.microsoft.com/office/drawing/2014/main" id="{6F3D10BC-754A-4655-7605-9349599E6C30}"/>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F6608D11-94BC-AEF5-9D01-35AED25336FB}"/>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969125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rectangula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3" name="Picture Placeholder 19">
            <a:extLst>
              <a:ext uri="{FF2B5EF4-FFF2-40B4-BE49-F238E27FC236}">
                <a16:creationId xmlns:a16="http://schemas.microsoft.com/office/drawing/2014/main" id="{72B50BED-469A-944B-945F-FAE1C2D60550}"/>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4" name="Picture Placeholder 19">
            <a:extLst>
              <a:ext uri="{FF2B5EF4-FFF2-40B4-BE49-F238E27FC236}">
                <a16:creationId xmlns:a16="http://schemas.microsoft.com/office/drawing/2014/main" id="{A8C11160-9008-1A6F-E334-8FEFD18C601E}"/>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4" name="Picture Placeholder 19">
            <a:extLst>
              <a:ext uri="{FF2B5EF4-FFF2-40B4-BE49-F238E27FC236}">
                <a16:creationId xmlns:a16="http://schemas.microsoft.com/office/drawing/2014/main" id="{86E8E126-AC98-3E2C-D020-C5A5C48CCE20}"/>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5271790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block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EFA064F1-EC0A-EE3B-11EB-742C548ECF82}"/>
              </a:ext>
            </a:extLst>
          </p:cNvPr>
          <p:cNvSpPr/>
          <p:nvPr userDrawn="1"/>
        </p:nvSpPr>
        <p:spPr>
          <a:xfrm>
            <a:off x="41910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2AB2A171-0D36-B675-33FB-DEBF235AA908}"/>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17" name="Rectangle: Rounded Corners 14">
            <a:extLst>
              <a:ext uri="{FF2B5EF4-FFF2-40B4-BE49-F238E27FC236}">
                <a16:creationId xmlns:a16="http://schemas.microsoft.com/office/drawing/2014/main" id="{FA35C10E-90D2-1399-7947-2492670E228B}"/>
              </a:ext>
            </a:extLst>
          </p:cNvPr>
          <p:cNvSpPr/>
          <p:nvPr userDrawn="1"/>
        </p:nvSpPr>
        <p:spPr>
          <a:xfrm>
            <a:off x="638556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3">
            <a:extLst>
              <a:ext uri="{FF2B5EF4-FFF2-40B4-BE49-F238E27FC236}">
                <a16:creationId xmlns:a16="http://schemas.microsoft.com/office/drawing/2014/main" id="{78710302-CE5F-1A3D-D5DA-50253A1659FB}"/>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Picture Placeholder 19">
            <a:extLst>
              <a:ext uri="{FF2B5EF4-FFF2-40B4-BE49-F238E27FC236}">
                <a16:creationId xmlns:a16="http://schemas.microsoft.com/office/drawing/2014/main" id="{F1E4AD1C-05E0-B837-7D1A-6BD44A00C5A1}"/>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2" name="Rectangle: Rounded Corners 14">
            <a:extLst>
              <a:ext uri="{FF2B5EF4-FFF2-40B4-BE49-F238E27FC236}">
                <a16:creationId xmlns:a16="http://schemas.microsoft.com/office/drawing/2014/main" id="{EFDABA49-C894-2E4C-3073-6A5A4B72346E}"/>
              </a:ext>
            </a:extLst>
          </p:cNvPr>
          <p:cNvSpPr/>
          <p:nvPr userDrawn="1"/>
        </p:nvSpPr>
        <p:spPr>
          <a:xfrm>
            <a:off x="41910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8B2FF0C4-BCD4-A6FA-5824-61EF144D9728}"/>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4" name="Picture Placeholder 19">
            <a:extLst>
              <a:ext uri="{FF2B5EF4-FFF2-40B4-BE49-F238E27FC236}">
                <a16:creationId xmlns:a16="http://schemas.microsoft.com/office/drawing/2014/main" id="{86804789-6561-AA07-D977-D623E6593905}"/>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5" name="Rectangle: Rounded Corners 14">
            <a:extLst>
              <a:ext uri="{FF2B5EF4-FFF2-40B4-BE49-F238E27FC236}">
                <a16:creationId xmlns:a16="http://schemas.microsoft.com/office/drawing/2014/main" id="{4F0168E7-998C-1826-B3D6-5E620C87B938}"/>
              </a:ext>
            </a:extLst>
          </p:cNvPr>
          <p:cNvSpPr/>
          <p:nvPr userDrawn="1"/>
        </p:nvSpPr>
        <p:spPr>
          <a:xfrm>
            <a:off x="638556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Content Placeholder 3">
            <a:extLst>
              <a:ext uri="{FF2B5EF4-FFF2-40B4-BE49-F238E27FC236}">
                <a16:creationId xmlns:a16="http://schemas.microsoft.com/office/drawing/2014/main" id="{9626EA5F-BD9E-FC74-B195-3C6A49323205}"/>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7" name="Picture Placeholder 19">
            <a:extLst>
              <a:ext uri="{FF2B5EF4-FFF2-40B4-BE49-F238E27FC236}">
                <a16:creationId xmlns:a16="http://schemas.microsoft.com/office/drawing/2014/main" id="{55B4F038-6D22-6E89-0B30-4B135A311037}"/>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0586707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0EBEF8E-8A80-4E73-20F7-A37F8AF33008}"/>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 name="Picture Placeholder 19">
            <a:extLst>
              <a:ext uri="{FF2B5EF4-FFF2-40B4-BE49-F238E27FC236}">
                <a16:creationId xmlns:a16="http://schemas.microsoft.com/office/drawing/2014/main" id="{8B0848F7-9FBE-2AB5-7832-608540D96FAF}"/>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6" name="Content Placeholder 3">
            <a:extLst>
              <a:ext uri="{FF2B5EF4-FFF2-40B4-BE49-F238E27FC236}">
                <a16:creationId xmlns:a16="http://schemas.microsoft.com/office/drawing/2014/main" id="{E172E6EB-8897-B50E-B4F4-C99F796DAC7F}"/>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9">
            <a:extLst>
              <a:ext uri="{FF2B5EF4-FFF2-40B4-BE49-F238E27FC236}">
                <a16:creationId xmlns:a16="http://schemas.microsoft.com/office/drawing/2014/main" id="{5EC69ADA-0BC5-1159-F590-C86F0A2C7EAE}"/>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0" name="Content Placeholder 3">
            <a:extLst>
              <a:ext uri="{FF2B5EF4-FFF2-40B4-BE49-F238E27FC236}">
                <a16:creationId xmlns:a16="http://schemas.microsoft.com/office/drawing/2014/main" id="{49FC9078-476D-63DC-6771-A48F457DCC92}"/>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C49D578F-8E88-7635-33A7-51EB0D4D3A14}"/>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4755171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row">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3D79BE5A-4BAD-D91F-F11E-085818ECB515}"/>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371034110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2" name="Slide Number Placeholder 5">
            <a:extLst>
              <a:ext uri="{FF2B5EF4-FFF2-40B4-BE49-F238E27FC236}">
                <a16:creationId xmlns:a16="http://schemas.microsoft.com/office/drawing/2014/main" id="{00C52FFB-7484-3622-7EDB-5F0D6A67A37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72564636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gray pillar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DBC424AE-0714-6431-F509-50F26B3F6FAD}"/>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106809691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pillar w cicle icons">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EA54B8-1218-45ED-C8BD-8B8BF062E3BC}"/>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3" name="Oval 2">
            <a:extLst>
              <a:ext uri="{FF2B5EF4-FFF2-40B4-BE49-F238E27FC236}">
                <a16:creationId xmlns:a16="http://schemas.microsoft.com/office/drawing/2014/main" id="{C1A5B385-E86F-ABC5-D5BE-DC2478F2FD75}"/>
              </a:ext>
            </a:extLst>
          </p:cNvPr>
          <p:cNvSpPr/>
          <p:nvPr userDrawn="1"/>
        </p:nvSpPr>
        <p:spPr>
          <a:xfrm>
            <a:off x="680641"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Picture Placeholder 12">
            <a:extLst>
              <a:ext uri="{FF2B5EF4-FFF2-40B4-BE49-F238E27FC236}">
                <a16:creationId xmlns:a16="http://schemas.microsoft.com/office/drawing/2014/main" id="{DDD89756-A9F6-58BA-C3A2-5EF7D2A8DA29}"/>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2" name="Oval 11">
            <a:extLst>
              <a:ext uri="{FF2B5EF4-FFF2-40B4-BE49-F238E27FC236}">
                <a16:creationId xmlns:a16="http://schemas.microsoft.com/office/drawing/2014/main" id="{6ECE482F-56B4-7634-F024-0D7CB04DBB57}"/>
              </a:ext>
            </a:extLst>
          </p:cNvPr>
          <p:cNvSpPr/>
          <p:nvPr userDrawn="1"/>
        </p:nvSpPr>
        <p:spPr>
          <a:xfrm>
            <a:off x="3032467"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9" name="Picture Placeholder 12">
            <a:extLst>
              <a:ext uri="{FF2B5EF4-FFF2-40B4-BE49-F238E27FC236}">
                <a16:creationId xmlns:a16="http://schemas.microsoft.com/office/drawing/2014/main" id="{85FF0172-CFC4-3D2E-C417-94A904D976EA}"/>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Oval 19">
            <a:extLst>
              <a:ext uri="{FF2B5EF4-FFF2-40B4-BE49-F238E27FC236}">
                <a16:creationId xmlns:a16="http://schemas.microsoft.com/office/drawing/2014/main" id="{A4D2803B-C411-14AB-D03B-B8B081D5A75F}"/>
              </a:ext>
            </a:extLst>
          </p:cNvPr>
          <p:cNvSpPr/>
          <p:nvPr userDrawn="1"/>
        </p:nvSpPr>
        <p:spPr>
          <a:xfrm>
            <a:off x="538429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1" name="Picture Placeholder 12">
            <a:extLst>
              <a:ext uri="{FF2B5EF4-FFF2-40B4-BE49-F238E27FC236}">
                <a16:creationId xmlns:a16="http://schemas.microsoft.com/office/drawing/2014/main" id="{5522B9B5-5C3A-D6DA-D3AB-C86AED1EF837}"/>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1" name="Oval 30">
            <a:extLst>
              <a:ext uri="{FF2B5EF4-FFF2-40B4-BE49-F238E27FC236}">
                <a16:creationId xmlns:a16="http://schemas.microsoft.com/office/drawing/2014/main" id="{F8A63B97-60B8-5206-05B8-2E8948A4A344}"/>
              </a:ext>
            </a:extLst>
          </p:cNvPr>
          <p:cNvSpPr/>
          <p:nvPr userDrawn="1"/>
        </p:nvSpPr>
        <p:spPr>
          <a:xfrm>
            <a:off x="7736118"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2" name="Picture Placeholder 12">
            <a:extLst>
              <a:ext uri="{FF2B5EF4-FFF2-40B4-BE49-F238E27FC236}">
                <a16:creationId xmlns:a16="http://schemas.microsoft.com/office/drawing/2014/main" id="{25D1308B-D268-A720-38AD-05D3E12D913C}"/>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3" name="Oval 32">
            <a:extLst>
              <a:ext uri="{FF2B5EF4-FFF2-40B4-BE49-F238E27FC236}">
                <a16:creationId xmlns:a16="http://schemas.microsoft.com/office/drawing/2014/main" id="{61A926A7-826B-85D3-451D-39BB1976C89A}"/>
              </a:ext>
            </a:extLst>
          </p:cNvPr>
          <p:cNvSpPr/>
          <p:nvPr userDrawn="1"/>
        </p:nvSpPr>
        <p:spPr>
          <a:xfrm>
            <a:off x="1008794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4" name="Picture Placeholder 12">
            <a:extLst>
              <a:ext uri="{FF2B5EF4-FFF2-40B4-BE49-F238E27FC236}">
                <a16:creationId xmlns:a16="http://schemas.microsoft.com/office/drawing/2014/main" id="{A6102A80-0997-0182-A10D-EB93B4475412}"/>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6918982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15" name="Picture Placeholder 6">
            <a:extLst>
              <a:ext uri="{FF2B5EF4-FFF2-40B4-BE49-F238E27FC236}">
                <a16:creationId xmlns:a16="http://schemas.microsoft.com/office/drawing/2014/main" id="{A3C1EC2C-5FB5-171C-2558-98652E81685A}"/>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6" name="Picture Placeholder 5">
            <a:extLst>
              <a:ext uri="{FF2B5EF4-FFF2-40B4-BE49-F238E27FC236}">
                <a16:creationId xmlns:a16="http://schemas.microsoft.com/office/drawing/2014/main" id="{30A3232D-2D4D-F087-FEAC-EE91F080C9A8}"/>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3" name="Slide Number Placeholder 5">
            <a:extLst>
              <a:ext uri="{FF2B5EF4-FFF2-40B4-BE49-F238E27FC236}">
                <a16:creationId xmlns:a16="http://schemas.microsoft.com/office/drawing/2014/main" id="{4558C2B3-5669-36AF-77CF-2A029C0F0C4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660815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se study_2">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Picture Placeholder 26">
            <a:extLst>
              <a:ext uri="{FF2B5EF4-FFF2-40B4-BE49-F238E27FC236}">
                <a16:creationId xmlns:a16="http://schemas.microsoft.com/office/drawing/2014/main" id="{10A28EEA-853A-3E62-84B0-C11B43CF63C3}"/>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2" name="Slide Number Placeholder 5">
            <a:extLst>
              <a:ext uri="{FF2B5EF4-FFF2-40B4-BE49-F238E27FC236}">
                <a16:creationId xmlns:a16="http://schemas.microsoft.com/office/drawing/2014/main" id="{8977D955-EA06-635D-03A0-CCD43FD9D2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ext Placeholder 3">
            <a:extLst>
              <a:ext uri="{FF2B5EF4-FFF2-40B4-BE49-F238E27FC236}">
                <a16:creationId xmlns:a16="http://schemas.microsoft.com/office/drawing/2014/main" id="{E1158465-EC86-3D99-BC78-97910600909F}"/>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Title 1">
            <a:extLst>
              <a:ext uri="{FF2B5EF4-FFF2-40B4-BE49-F238E27FC236}">
                <a16:creationId xmlns:a16="http://schemas.microsoft.com/office/drawing/2014/main" id="{9190C180-0A55-2FA9-2E9A-6341AA5A72AA}"/>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4" name="Picture Placeholder 12">
            <a:extLst>
              <a:ext uri="{FF2B5EF4-FFF2-40B4-BE49-F238E27FC236}">
                <a16:creationId xmlns:a16="http://schemas.microsoft.com/office/drawing/2014/main" id="{141DEF28-52F7-336C-37F4-EDAB9E5814E8}"/>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68159345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ogo wall">
    <p:spTree>
      <p:nvGrpSpPr>
        <p:cNvPr id="1" name=""/>
        <p:cNvGrpSpPr/>
        <p:nvPr/>
      </p:nvGrpSpPr>
      <p:grpSpPr>
        <a:xfrm>
          <a:off x="0" y="0"/>
          <a:ext cx="0" cy="0"/>
          <a:chOff x="0" y="0"/>
          <a:chExt cx="0" cy="0"/>
        </a:xfrm>
      </p:grpSpPr>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dirty="0"/>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4" name="Slide Number Placeholder 5">
            <a:extLst>
              <a:ext uri="{FF2B5EF4-FFF2-40B4-BE49-F238E27FC236}">
                <a16:creationId xmlns:a16="http://schemas.microsoft.com/office/drawing/2014/main" id="{4DBC0594-F88D-38FE-7890-AA584897713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2" name="Title 1">
            <a:extLst>
              <a:ext uri="{FF2B5EF4-FFF2-40B4-BE49-F238E27FC236}">
                <a16:creationId xmlns:a16="http://schemas.microsoft.com/office/drawing/2014/main" id="{430B9775-6081-3D1B-F778-393D2D51C4D7}"/>
              </a:ext>
            </a:extLst>
          </p:cNvPr>
          <p:cNvSpPr>
            <a:spLocks noGrp="1"/>
          </p:cNvSpPr>
          <p:nvPr>
            <p:ph type="title"/>
          </p:nvPr>
        </p:nvSpPr>
        <p:spPr>
          <a:xfrm>
            <a:off x="419100" y="351901"/>
            <a:ext cx="11430001" cy="638175"/>
          </a:xfrm>
        </p:spPr>
        <p:txBody>
          <a:bodyPr/>
          <a:lstStyle/>
          <a:p>
            <a:r>
              <a:rPr lang="en-US"/>
              <a:t>Click to edit Master title style</a:t>
            </a:r>
          </a:p>
        </p:txBody>
      </p:sp>
    </p:spTree>
    <p:extLst>
      <p:ext uri="{BB962C8B-B14F-4D97-AF65-F5344CB8AC3E}">
        <p14:creationId xmlns:p14="http://schemas.microsoft.com/office/powerpoint/2010/main" val="173059065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5">
            <a:extLst>
              <a:ext uri="{FF2B5EF4-FFF2-40B4-BE49-F238E27FC236}">
                <a16:creationId xmlns:a16="http://schemas.microsoft.com/office/drawing/2014/main" id="{727F95B1-FF8A-D1D2-1092-21A30F9B925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93659359"/>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_2">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3">
                  <a:lumMod val="40000"/>
                  <a:lumOff val="60000"/>
                </a:schemeClr>
              </a:gs>
              <a:gs pos="100000">
                <a:schemeClr val="accent3">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DEADA785-F296-D69E-B6E8-66C4CB511153}"/>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0" name="Text Placeholder 10">
            <a:extLst>
              <a:ext uri="{FF2B5EF4-FFF2-40B4-BE49-F238E27FC236}">
                <a16:creationId xmlns:a16="http://schemas.microsoft.com/office/drawing/2014/main" id="{A5E9B88B-6526-F9D8-E79F-23F1CB083CB3}"/>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
        <p:nvSpPr>
          <p:cNvPr id="2" name="Slide Number Placeholder 5">
            <a:extLst>
              <a:ext uri="{FF2B5EF4-FFF2-40B4-BE49-F238E27FC236}">
                <a16:creationId xmlns:a16="http://schemas.microsoft.com/office/drawing/2014/main" id="{E413A568-8681-AF83-6FB3-9D5FFEFA9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2951706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ED1789B-4592-6388-377A-3BFB9146520F}"/>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Slide Number Placeholder 5">
            <a:extLst>
              <a:ext uri="{FF2B5EF4-FFF2-40B4-BE49-F238E27FC236}">
                <a16:creationId xmlns:a16="http://schemas.microsoft.com/office/drawing/2014/main" id="{AEEF96B0-26C1-347C-6B5B-66A9854A141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4065486431"/>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Head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3" name="Slide Number Placeholder 5">
            <a:extLst>
              <a:ext uri="{FF2B5EF4-FFF2-40B4-BE49-F238E27FC236}">
                <a16:creationId xmlns:a16="http://schemas.microsoft.com/office/drawing/2014/main" id="{A3851B1F-B6E8-EB0C-C86C-E2F55A0C7B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365666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Header ligh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4" name="Slide Number Placeholder 5">
            <a:extLst>
              <a:ext uri="{FF2B5EF4-FFF2-40B4-BE49-F238E27FC236}">
                <a16:creationId xmlns:a16="http://schemas.microsoft.com/office/drawing/2014/main" id="{078423A5-80BF-2D22-B3ED-0ECCFA0D1D9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196464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3">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25038" y="342901"/>
            <a:ext cx="11424062" cy="644714"/>
          </a:xfrm>
        </p:spPr>
        <p:txBody>
          <a:bodyPr/>
          <a:lstStyle>
            <a:lvl1pPr>
              <a:defRPr/>
            </a:lvl1pPr>
          </a:lstStyle>
          <a:p>
            <a:r>
              <a:rPr lang="en-US" dirty="0"/>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6" name="Slide Number Placeholder 5">
            <a:extLst>
              <a:ext uri="{FF2B5EF4-FFF2-40B4-BE49-F238E27FC236}">
                <a16:creationId xmlns:a16="http://schemas.microsoft.com/office/drawing/2014/main" id="{4DE12517-D1F7-9209-875D-9AFDD1595D6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692346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43F5-FB52-BFC8-5FD5-ECECF7E6ECAF}"/>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4" name="Slide Number Placeholder 5">
            <a:extLst>
              <a:ext uri="{FF2B5EF4-FFF2-40B4-BE49-F238E27FC236}">
                <a16:creationId xmlns:a16="http://schemas.microsoft.com/office/drawing/2014/main" id="{67CECEF5-3731-D227-4CA5-F37B22DF5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8F9CE043-B034-0F2A-9551-A5ED4011ADE4}"/>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38605604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lnSpc>
                <a:spcPct val="100000"/>
              </a:lnSpc>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tx1"/>
                </a:solidFill>
              </a:defRPr>
            </a:lvl1pPr>
          </a:lstStyle>
          <a:p>
            <a:r>
              <a:rPr lang="en-US"/>
              <a:t>Thank you layout</a:t>
            </a:r>
          </a:p>
        </p:txBody>
      </p:sp>
      <p:sp>
        <p:nvSpPr>
          <p:cNvPr id="3" name="TextBox 2">
            <a:extLst>
              <a:ext uri="{FF2B5EF4-FFF2-40B4-BE49-F238E27FC236}">
                <a16:creationId xmlns:a16="http://schemas.microsoft.com/office/drawing/2014/main" id="{9223EFA2-AF70-C32B-E698-D98C3708F859}"/>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2" name="Slide Number Placeholder 5">
            <a:extLst>
              <a:ext uri="{FF2B5EF4-FFF2-40B4-BE49-F238E27FC236}">
                <a16:creationId xmlns:a16="http://schemas.microsoft.com/office/drawing/2014/main" id="{ECD92B35-574A-6BD1-9EF0-4E63D3A166E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192008442"/>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377597722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D9AB480-D86C-B655-7136-BD90F46F7878}"/>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84501CE9-4E0D-C1B6-5434-4BAC2CFF7D49}"/>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9" name="Text Placeholder 11">
            <a:extLst>
              <a:ext uri="{FF2B5EF4-FFF2-40B4-BE49-F238E27FC236}">
                <a16:creationId xmlns:a16="http://schemas.microsoft.com/office/drawing/2014/main" id="{E45CCCEF-5F18-2860-DFF6-027276E5373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0" name="Text Placeholder 13">
            <a:extLst>
              <a:ext uri="{FF2B5EF4-FFF2-40B4-BE49-F238E27FC236}">
                <a16:creationId xmlns:a16="http://schemas.microsoft.com/office/drawing/2014/main" id="{8D448997-2AB6-95F6-CD00-3A71DCD551A0}"/>
              </a:ext>
            </a:extLst>
          </p:cNvPr>
          <p:cNvSpPr>
            <a:spLocks noGrp="1"/>
          </p:cNvSpPr>
          <p:nvPr>
            <p:ph type="body" sz="quarter" idx="12" hasCustomPrompt="1"/>
          </p:nvPr>
        </p:nvSpPr>
        <p:spPr>
          <a:xfrm>
            <a:off x="426595" y="1372973"/>
            <a:ext cx="3492500" cy="258532"/>
          </a:xfrm>
        </p:spPr>
        <p:txBody>
          <a:bodyPr/>
          <a:lstStyle>
            <a:lvl1pPr marL="0" indent="0">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1" name="Text Placeholder 15">
            <a:extLst>
              <a:ext uri="{FF2B5EF4-FFF2-40B4-BE49-F238E27FC236}">
                <a16:creationId xmlns:a16="http://schemas.microsoft.com/office/drawing/2014/main" id="{8E393F6A-4D6C-030B-19DC-39B7D8F86423}"/>
              </a:ext>
            </a:extLst>
          </p:cNvPr>
          <p:cNvSpPr>
            <a:spLocks noGrp="1"/>
          </p:cNvSpPr>
          <p:nvPr>
            <p:ph type="body" sz="quarter" idx="13"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2" name="Slide Number Placeholder 5">
            <a:extLst>
              <a:ext uri="{FF2B5EF4-FFF2-40B4-BE49-F238E27FC236}">
                <a16:creationId xmlns:a16="http://schemas.microsoft.com/office/drawing/2014/main" id="{D2D7A117-FC7A-651D-49FD-366D450482F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98414344"/>
      </p:ext>
    </p:extLst>
  </p:cSld>
  <p:clrMapOvr>
    <a:masterClrMapping/>
  </p:clrMapOvr>
  <p:transition>
    <p:fade/>
  </p:transition>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6" name="Title 1">
            <a:extLst>
              <a:ext uri="{FF2B5EF4-FFF2-40B4-BE49-F238E27FC236}">
                <a16:creationId xmlns:a16="http://schemas.microsoft.com/office/drawing/2014/main" id="{569C7664-82A9-5052-F0A8-628B5EC1FF9F}"/>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27" name="Subtitle 2">
            <a:extLst>
              <a:ext uri="{FF2B5EF4-FFF2-40B4-BE49-F238E27FC236}">
                <a16:creationId xmlns:a16="http://schemas.microsoft.com/office/drawing/2014/main" id="{2D618EEC-4A1A-A00D-AD68-4F5B68B6D4F5}"/>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28" name="Text Placeholder 7">
            <a:extLst>
              <a:ext uri="{FF2B5EF4-FFF2-40B4-BE49-F238E27FC236}">
                <a16:creationId xmlns:a16="http://schemas.microsoft.com/office/drawing/2014/main" id="{E526B1CC-9B8A-5332-5E7A-2D85E8BF6F33}"/>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34" name="Text Placeholder 11">
            <a:extLst>
              <a:ext uri="{FF2B5EF4-FFF2-40B4-BE49-F238E27FC236}">
                <a16:creationId xmlns:a16="http://schemas.microsoft.com/office/drawing/2014/main" id="{CC6394AE-9889-3497-D2CF-B3A13B83B639}"/>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35" name="Text Placeholder 15">
            <a:extLst>
              <a:ext uri="{FF2B5EF4-FFF2-40B4-BE49-F238E27FC236}">
                <a16:creationId xmlns:a16="http://schemas.microsoft.com/office/drawing/2014/main" id="{4558D9E7-4CE8-14F0-81B1-BC0FB89484F5}"/>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37" name="TextBox 3">
            <a:extLst>
              <a:ext uri="{FF2B5EF4-FFF2-40B4-BE49-F238E27FC236}">
                <a16:creationId xmlns:a16="http://schemas.microsoft.com/office/drawing/2014/main" id="{01052C03-B95C-1BE5-F474-CE55562E4053}"/>
              </a:ext>
            </a:extLst>
          </p:cNvPr>
          <p:cNvSpPr txBox="1">
            <a:spLocks noChangeArrowheads="1"/>
          </p:cNvSpPr>
          <p:nvPr userDrawn="1"/>
        </p:nvSpPr>
        <p:spPr bwMode="white">
          <a:xfrm>
            <a:off x="419101" y="6476853"/>
            <a:ext cx="4658982"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222695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BD2DC2EE-E87B-3A5B-5E75-2D6E41FB3984}"/>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56BF4B5C-7D13-B582-5A3B-5961AFEEB350}"/>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9989C9A6-A0F7-6844-34C4-451A6C419846}"/>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C5E51572-00A2-1B47-ABB1-F32B45D922B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09031198-C933-251C-9B48-716EA3468A5B}"/>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E0C9427B-82A7-CC10-4F60-F4C76B86C881}"/>
              </a:ext>
            </a:extLst>
          </p:cNvPr>
          <p:cNvSpPr txBox="1">
            <a:spLocks noChangeArrowheads="1"/>
          </p:cNvSpPr>
          <p:nvPr userDrawn="1"/>
        </p:nvSpPr>
        <p:spPr bwMode="white">
          <a:xfrm>
            <a:off x="419101" y="6476853"/>
            <a:ext cx="5038544"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875545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2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DED53C85-4067-5BF5-B4B7-19FE6DA7FD3C}"/>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38D37E8A-C370-C2D2-6219-983DC3EDDF42}"/>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63CA95BB-E95C-88A5-1767-D34105C70004}"/>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BB213CD9-9355-C6E6-E9E7-2E6993BD01F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DD331DE9-DCE1-20F2-0E71-05DD25F2496A}"/>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FA1468F4-AAD2-7E17-25AC-DE8D330F10E2}"/>
              </a:ext>
            </a:extLst>
          </p:cNvPr>
          <p:cNvSpPr txBox="1">
            <a:spLocks noChangeArrowheads="1"/>
          </p:cNvSpPr>
          <p:nvPr userDrawn="1"/>
        </p:nvSpPr>
        <p:spPr bwMode="white">
          <a:xfrm>
            <a:off x="419101" y="6476853"/>
            <a:ext cx="519382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216087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da_1">
    <p:bg>
      <p:bgPr>
        <a:solidFill>
          <a:schemeClr val="bg1"/>
        </a:solidFill>
        <a:effectLst/>
      </p:bgPr>
    </p:bg>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65662"/>
            <a:ext cx="11430000"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55377"/>
            <a:ext cx="11430000" cy="638175"/>
          </a:xfrm>
        </p:spPr>
        <p:txBody>
          <a:bodyPr/>
          <a:lstStyle>
            <a:lvl1pPr>
              <a:defRPr/>
            </a:lvl1pPr>
          </a:lstStyle>
          <a:p>
            <a:r>
              <a:rPr lang="en-US"/>
              <a:t>Agenda layout</a:t>
            </a:r>
          </a:p>
        </p:txBody>
      </p:sp>
      <p:sp>
        <p:nvSpPr>
          <p:cNvPr id="6" name="Slide Number Placeholder 5">
            <a:extLst>
              <a:ext uri="{FF2B5EF4-FFF2-40B4-BE49-F238E27FC236}">
                <a16:creationId xmlns:a16="http://schemas.microsoft.com/office/drawing/2014/main" id="{DD57C718-E775-4DF5-9FB4-61276188D583}"/>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95743515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_2">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6" name="Slide Number Placeholder 5">
            <a:extLst>
              <a:ext uri="{FF2B5EF4-FFF2-40B4-BE49-F238E27FC236}">
                <a16:creationId xmlns:a16="http://schemas.microsoft.com/office/drawing/2014/main" id="{425622D6-3F16-A260-3FBE-FA9B9C6F20D7}"/>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8583375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_3">
    <p:bg>
      <p:bgPr>
        <a:solidFill>
          <a:schemeClr val="bg1"/>
        </a:solidFill>
        <a:effectLst/>
      </p:bgPr>
    </p:bg>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19100" y="361315"/>
            <a:ext cx="11430000" cy="638175"/>
          </a:xfrm>
        </p:spPr>
        <p:txBody>
          <a:bodyPr/>
          <a:lstStyle>
            <a:lvl1pPr>
              <a:defRPr/>
            </a:lvl1pPr>
          </a:lstStyle>
          <a:p>
            <a:r>
              <a:rPr lang="en-US"/>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8" name="Slide Number Placeholder 17">
            <a:extLst>
              <a:ext uri="{FF2B5EF4-FFF2-40B4-BE49-F238E27FC236}">
                <a16:creationId xmlns:a16="http://schemas.microsoft.com/office/drawing/2014/main" id="{02C4DF39-1F49-DBC8-F6FD-876FE463A1E4}"/>
              </a:ext>
            </a:extLst>
          </p:cNvPr>
          <p:cNvSpPr>
            <a:spLocks noGrp="1"/>
          </p:cNvSpPr>
          <p:nvPr>
            <p:ph type="sldNum" sz="quarter" idx="30"/>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32207719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192001" cy="638175"/>
          </a:xfrm>
        </p:spPr>
        <p:txBody>
          <a:bodyPr/>
          <a:lstStyle>
            <a:lvl1pPr>
              <a:defRPr sz="2400">
                <a:solidFill>
                  <a:schemeClr val="tx1"/>
                </a:solidFill>
              </a:defRPr>
            </a:lvl1pPr>
          </a:lstStyle>
          <a:p>
            <a:r>
              <a:rPr lang="en-US"/>
              <a:t>Blank layout (enter descriptive title here for accessibility)</a:t>
            </a:r>
          </a:p>
        </p:txBody>
      </p:sp>
      <p:sp>
        <p:nvSpPr>
          <p:cNvPr id="3" name="Slide Number Placeholder 5">
            <a:extLst>
              <a:ext uri="{FF2B5EF4-FFF2-40B4-BE49-F238E27FC236}">
                <a16:creationId xmlns:a16="http://schemas.microsoft.com/office/drawing/2014/main" id="{66BDFF2C-5B3D-D85D-4A47-641C696FDDA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1733996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479867" cy="638175"/>
          </a:xfrm>
        </p:spPr>
        <p:txBody>
          <a:bodyPr/>
          <a:lstStyle>
            <a:lvl1pPr>
              <a:defRPr sz="2400">
                <a:solidFill>
                  <a:schemeClr val="bg1">
                    <a:lumMod val="65000"/>
                    <a:lumOff val="35000"/>
                  </a:schemeClr>
                </a:solidFill>
              </a:defRPr>
            </a:lvl1pPr>
          </a:lstStyle>
          <a:p>
            <a:r>
              <a:rPr lang="en-US"/>
              <a:t>Blank layout (enter descriptive title here for accessibility)</a:t>
            </a:r>
          </a:p>
        </p:txBody>
      </p:sp>
      <p:sp>
        <p:nvSpPr>
          <p:cNvPr id="8" name="Slide Number Placeholder 7">
            <a:extLst>
              <a:ext uri="{FF2B5EF4-FFF2-40B4-BE49-F238E27FC236}">
                <a16:creationId xmlns:a16="http://schemas.microsoft.com/office/drawing/2014/main" id="{43351B0B-4730-A5F7-9C73-DBFF43EC267D}"/>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5626815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55015"/>
            <a:ext cx="11430001" cy="638175"/>
          </a:xfrm>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BA3966A8-AECE-9EF1-2847-B761F8CE4598}"/>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53024196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84288"/>
            <a:ext cx="11430001"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A9A2C92-0063-42D8-40C4-32110FF130B1}"/>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5917567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Bullete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19100" y="1379208"/>
            <a:ext cx="11430000" cy="2154436"/>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5C962B62-9A5E-DECA-D89E-7E14975CF672}"/>
              </a:ext>
            </a:extLst>
          </p:cNvPr>
          <p:cNvSpPr>
            <a:spLocks noGrp="1"/>
          </p:cNvSpPr>
          <p:nvPr>
            <p:ph type="sldNum" sz="quarter" idx="16"/>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2926306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3FC8DAC0-8819-37FD-AE93-08392EECBAAC}"/>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5E353A7C-118D-EB9D-83D3-ABB36CA1BE1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734455910"/>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ubtitle, and Content">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25038" y="1714500"/>
            <a:ext cx="114300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5793837-7CA7-A74B-5105-AD8E73873AD3}"/>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26533B27-C869-906A-42B9-A3B4EB3734F2}"/>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5C245E11-CD57-0DC2-F98E-E23501A8154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2422358104"/>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32651" y="1718953"/>
            <a:ext cx="114284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F9F0738-441C-558C-47B6-01AF02A26B1F}"/>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A897A4EB-DEC7-4ECF-C9F0-40FEC2CE8C10}"/>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1BF3B587-2CF3-0A49-DC35-6C0270C94C3E}"/>
              </a:ext>
            </a:extLst>
          </p:cNvPr>
          <p:cNvSpPr>
            <a:spLocks noGrp="1"/>
          </p:cNvSpPr>
          <p:nvPr>
            <p:ph type="title" hasCustomPrompt="1"/>
          </p:nvPr>
        </p:nvSpPr>
        <p:spPr>
          <a:xfrm>
            <a:off x="425038" y="355015"/>
            <a:ext cx="11430001" cy="638175"/>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1084295078"/>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plit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30976" y="2205761"/>
            <a:ext cx="4512969" cy="1223239"/>
          </a:xfrm>
        </p:spPr>
        <p:txBody>
          <a:bodyPr/>
          <a:lstStyle>
            <a:lvl1pPr>
              <a:lnSpc>
                <a:spcPct val="100000"/>
              </a:lnSpc>
              <a:defRPr/>
            </a:lvl1pPr>
          </a:lstStyle>
          <a:p>
            <a:r>
              <a:rPr lang="en-US"/>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0300" y="342900"/>
            <a:ext cx="5638800" cy="5867400"/>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32499" y="3663582"/>
            <a:ext cx="451144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B18A8D36-5390-1A9F-7AA3-9E17CC47599F}"/>
              </a:ext>
            </a:extLst>
          </p:cNvPr>
          <p:cNvSpPr>
            <a:spLocks noGrp="1"/>
          </p:cNvSpPr>
          <p:nvPr>
            <p:ph type="sldNum" sz="quarter" idx="14"/>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795716800"/>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2900"/>
            <a:ext cx="6819900" cy="5867400"/>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19100" y="2181224"/>
            <a:ext cx="40386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7" name="Slide Number Placeholder 6">
            <a:extLst>
              <a:ext uri="{FF2B5EF4-FFF2-40B4-BE49-F238E27FC236}">
                <a16:creationId xmlns:a16="http://schemas.microsoft.com/office/drawing/2014/main" id="{B2B0F860-15B4-6E77-8761-89085382AF78}"/>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DD4ECA51-BFA9-A01C-C4FC-2A2D1232C94A}"/>
              </a:ext>
            </a:extLst>
          </p:cNvPr>
          <p:cNvSpPr txBox="1">
            <a:spLocks/>
          </p:cNvSpPr>
          <p:nvPr userDrawn="1"/>
        </p:nvSpPr>
        <p:spPr>
          <a:xfrm>
            <a:off x="425039" y="355015"/>
            <a:ext cx="4032662" cy="10287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r>
              <a:rPr lang="en-US" dirty="0"/>
              <a:t>Content with caption layout</a:t>
            </a:r>
          </a:p>
        </p:txBody>
      </p:sp>
    </p:spTree>
    <p:extLst>
      <p:ext uri="{BB962C8B-B14F-4D97-AF65-F5344CB8AC3E}">
        <p14:creationId xmlns:p14="http://schemas.microsoft.com/office/powerpoint/2010/main" val="2578480236"/>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55F0607-4BC3-89DD-C4C2-108BCB514100}"/>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5" name="Text Placeholder 3">
            <a:extLst>
              <a:ext uri="{FF2B5EF4-FFF2-40B4-BE49-F238E27FC236}">
                <a16:creationId xmlns:a16="http://schemas.microsoft.com/office/drawing/2014/main" id="{5A35A621-1DAC-1735-F031-C32C4BEBCA07}"/>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6" name="Slide Number Placeholder 5">
            <a:extLst>
              <a:ext uri="{FF2B5EF4-FFF2-40B4-BE49-F238E27FC236}">
                <a16:creationId xmlns:a16="http://schemas.microsoft.com/office/drawing/2014/main" id="{C39F8F2D-65F2-479F-1492-516B75D126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81053728-5DCD-E6D7-87D6-46B74AD26F2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2493141269"/>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42900"/>
            <a:ext cx="11424061" cy="647176"/>
          </a:xfrm>
        </p:spPr>
        <p:txBody>
          <a:bodyPr/>
          <a:lstStyle>
            <a:lvl1pPr>
              <a:defRPr/>
            </a:lvl1pPr>
          </a:lstStyle>
          <a:p>
            <a:r>
              <a:rPr lang="en-US" dirty="0"/>
              <a:t>Title only layout</a:t>
            </a:r>
          </a:p>
        </p:txBody>
      </p:sp>
      <p:sp>
        <p:nvSpPr>
          <p:cNvPr id="3" name="Slide Number Placeholder 5">
            <a:extLst>
              <a:ext uri="{FF2B5EF4-FFF2-40B4-BE49-F238E27FC236}">
                <a16:creationId xmlns:a16="http://schemas.microsoft.com/office/drawing/2014/main" id="{512296A1-1530-0C41-1164-76D54A72C7B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45689003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photo, content">
    <p:bg>
      <p:bgPr>
        <a:solidFill>
          <a:schemeClr val="bg1"/>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75D90089-32EE-F5C2-4BB1-D9B6D2E65A8B}"/>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CFB96E6-BBAC-AD0A-175B-7376E3B05072}"/>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5E2CB1DF-A2CC-2BBD-63A6-9AB5FDF2AFDD}"/>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AC20348-E270-3649-15FB-DBA2D6E8FA80}"/>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2791891726"/>
      </p:ext>
    </p:extLst>
  </p:cSld>
  <p:clrMapOvr>
    <a:masterClrMapping/>
  </p:clrMapOvr>
  <p:transition>
    <p:fade/>
  </p:transition>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7ABE728A-88F0-A7F4-7EEB-7ECB91002550}"/>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2" name="Content Placeholder 10">
            <a:extLst>
              <a:ext uri="{FF2B5EF4-FFF2-40B4-BE49-F238E27FC236}">
                <a16:creationId xmlns:a16="http://schemas.microsoft.com/office/drawing/2014/main" id="{A07AADC7-4137-55D8-2DD5-7F564F3E6472}"/>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13" name="Slide Number Placeholder 5">
            <a:extLst>
              <a:ext uri="{FF2B5EF4-FFF2-40B4-BE49-F238E27FC236}">
                <a16:creationId xmlns:a16="http://schemas.microsoft.com/office/drawing/2014/main" id="{18F4829A-FDC3-9C1D-D5D8-EB7B71CA7B4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4" name="Title 1">
            <a:extLst>
              <a:ext uri="{FF2B5EF4-FFF2-40B4-BE49-F238E27FC236}">
                <a16:creationId xmlns:a16="http://schemas.microsoft.com/office/drawing/2014/main" id="{80A5EF2A-6B19-91E3-D4AC-C09B90F39C31}"/>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2597217462"/>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content, image_2">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8C8D795-EFA6-CAB2-DC1A-984AF693B336}"/>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525A43C-8C64-597B-E877-1EB0CC9DE6A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DE1E7C15-5FCB-D508-6617-48FD9D1E2380}"/>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10" name="Text Placeholder 3">
            <a:extLst>
              <a:ext uri="{FF2B5EF4-FFF2-40B4-BE49-F238E27FC236}">
                <a16:creationId xmlns:a16="http://schemas.microsoft.com/office/drawing/2014/main" id="{B6D9906B-00A8-E965-4668-9C14C1AD8D70}"/>
              </a:ext>
            </a:extLst>
          </p:cNvPr>
          <p:cNvSpPr>
            <a:spLocks noGrp="1"/>
          </p:cNvSpPr>
          <p:nvPr>
            <p:ph type="body" sz="quarter" idx="11" hasCustomPrompt="1"/>
          </p:nvPr>
        </p:nvSpPr>
        <p:spPr>
          <a:xfrm>
            <a:off x="425038" y="1097280"/>
            <a:ext cx="11424062"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1" name="Picture Placeholder 6">
            <a:extLst>
              <a:ext uri="{FF2B5EF4-FFF2-40B4-BE49-F238E27FC236}">
                <a16:creationId xmlns:a16="http://schemas.microsoft.com/office/drawing/2014/main" id="{894C800D-263A-84AE-09B0-A12E69D8A1C2}"/>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53897717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plit content and image">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4BC813-713A-BD5B-19B4-6B972BA861F7}"/>
              </a:ext>
            </a:extLst>
          </p:cNvPr>
          <p:cNvSpPr>
            <a:spLocks noGrp="1"/>
          </p:cNvSpPr>
          <p:nvPr>
            <p:ph type="sldNum" sz="quarter" idx="16"/>
          </p:nvPr>
        </p:nvSpPr>
        <p:spPr/>
        <p:txBody>
          <a:body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B3EEB897-1F38-A6C0-79B2-7BB835013E5A}"/>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7" name="Text Placeholder 12">
            <a:extLst>
              <a:ext uri="{FF2B5EF4-FFF2-40B4-BE49-F238E27FC236}">
                <a16:creationId xmlns:a16="http://schemas.microsoft.com/office/drawing/2014/main" id="{F38D9B8F-E367-70E5-265B-F36338D77A17}"/>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8" name="Text Placeholder 12">
            <a:extLst>
              <a:ext uri="{FF2B5EF4-FFF2-40B4-BE49-F238E27FC236}">
                <a16:creationId xmlns:a16="http://schemas.microsoft.com/office/drawing/2014/main" id="{28D5277C-F6BF-6C18-A0FC-748B0408C647}"/>
              </a:ext>
            </a:extLst>
          </p:cNvPr>
          <p:cNvSpPr>
            <a:spLocks noGrp="1"/>
          </p:cNvSpPr>
          <p:nvPr>
            <p:ph type="body" sz="quarter" idx="17"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2" name="Picture Placeholder 6">
            <a:extLst>
              <a:ext uri="{FF2B5EF4-FFF2-40B4-BE49-F238E27FC236}">
                <a16:creationId xmlns:a16="http://schemas.microsoft.com/office/drawing/2014/main" id="{81FD4E8D-C603-AF0D-B82A-F39C3614C3A9}"/>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25912549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plit content and image_2">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5B8371-C0A6-DD92-BFA4-AB389B3D1BE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3" name="Text Placeholder 12">
            <a:extLst>
              <a:ext uri="{FF2B5EF4-FFF2-40B4-BE49-F238E27FC236}">
                <a16:creationId xmlns:a16="http://schemas.microsoft.com/office/drawing/2014/main" id="{27E11ED1-3B80-E821-55D3-994B6956A37D}"/>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7" name="Slide Number Placeholder 6">
            <a:extLst>
              <a:ext uri="{FF2B5EF4-FFF2-40B4-BE49-F238E27FC236}">
                <a16:creationId xmlns:a16="http://schemas.microsoft.com/office/drawing/2014/main" id="{EB957175-408B-3090-4F51-C5CD113DE9F9}"/>
              </a:ext>
            </a:extLst>
          </p:cNvPr>
          <p:cNvSpPr>
            <a:spLocks noGrp="1"/>
          </p:cNvSpPr>
          <p:nvPr>
            <p:ph type="sldNum" sz="quarter" idx="17"/>
          </p:nvPr>
        </p:nvSpPr>
        <p:spPr/>
        <p:txBody>
          <a:bodyPr/>
          <a:lstStyle/>
          <a:p>
            <a:fld id="{DC503246-BBCE-4F0A-BCDC-08FC4C52637D}" type="slidenum">
              <a:rPr lang="en-US" smtClean="0"/>
              <a:pPr/>
              <a:t>‹#›</a:t>
            </a:fld>
            <a:endParaRPr lang="en-US"/>
          </a:p>
        </p:txBody>
      </p:sp>
      <p:sp>
        <p:nvSpPr>
          <p:cNvPr id="5" name="Picture Placeholder 6">
            <a:extLst>
              <a:ext uri="{FF2B5EF4-FFF2-40B4-BE49-F238E27FC236}">
                <a16:creationId xmlns:a16="http://schemas.microsoft.com/office/drawing/2014/main" id="{DBFA43C5-E5DD-507E-5FED-72A5B09A6C2B}"/>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64893606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image, callout box">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19100" y="4688232"/>
            <a:ext cx="6340332" cy="1522068"/>
          </a:xfrm>
          <a:prstGeom prst="roundRect">
            <a:avLst>
              <a:gd name="adj" fmla="val 13066"/>
            </a:avLst>
          </a:prstGeom>
          <a:solidFill>
            <a:schemeClr val="accent1"/>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8308"/>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62554"/>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4" name="Slide Number Placeholder 3">
            <a:extLst>
              <a:ext uri="{FF2B5EF4-FFF2-40B4-BE49-F238E27FC236}">
                <a16:creationId xmlns:a16="http://schemas.microsoft.com/office/drawing/2014/main" id="{A3705290-DECD-0642-0A19-841EDAE1C490}"/>
              </a:ext>
            </a:extLst>
          </p:cNvPr>
          <p:cNvSpPr>
            <a:spLocks noGrp="1"/>
          </p:cNvSpPr>
          <p:nvPr>
            <p:ph type="sldNum" sz="quarter" idx="19"/>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20976150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ubtitle, phot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C0FBAC3-DE1C-A165-12D1-A8AC06706DCD}"/>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6" name="Slide Number Placeholder 5">
            <a:extLst>
              <a:ext uri="{FF2B5EF4-FFF2-40B4-BE49-F238E27FC236}">
                <a16:creationId xmlns:a16="http://schemas.microsoft.com/office/drawing/2014/main" id="{BCC5BBA1-6FC2-80CD-A252-B6145A8122BD}"/>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CCAD4ED-2188-B627-6CDA-9539CE07D9A5}"/>
              </a:ext>
            </a:extLst>
          </p:cNvPr>
          <p:cNvSpPr>
            <a:spLocks noGrp="1"/>
          </p:cNvSpPr>
          <p:nvPr>
            <p:ph type="body" sz="quarter" idx="10" hasCustomPrompt="1"/>
          </p:nvPr>
        </p:nvSpPr>
        <p:spPr>
          <a:xfrm>
            <a:off x="432651" y="1087476"/>
            <a:ext cx="11424061"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D47BD224-F150-DFCA-ABDE-7F725FB4BD3C}"/>
              </a:ext>
            </a:extLst>
          </p:cNvPr>
          <p:cNvSpPr>
            <a:spLocks noGrp="1"/>
          </p:cNvSpPr>
          <p:nvPr>
            <p:ph type="title" hasCustomPrompt="1"/>
          </p:nvPr>
        </p:nvSpPr>
        <p:spPr>
          <a:xfrm>
            <a:off x="425038" y="355015"/>
            <a:ext cx="11424061" cy="638175"/>
          </a:xfrm>
        </p:spPr>
        <p:txBody>
          <a:bodyPr/>
          <a:lstStyle>
            <a:lvl1pPr>
              <a:defRPr/>
            </a:lvl1pPr>
          </a:lstStyle>
          <a:p>
            <a:r>
              <a:rPr lang="en-US" dirty="0"/>
              <a:t>Image with subtitle layout</a:t>
            </a:r>
          </a:p>
        </p:txBody>
      </p:sp>
    </p:spTree>
    <p:extLst>
      <p:ext uri="{BB962C8B-B14F-4D97-AF65-F5344CB8AC3E}">
        <p14:creationId xmlns:p14="http://schemas.microsoft.com/office/powerpoint/2010/main" val="4078254454"/>
      </p:ext>
    </p:extLst>
  </p:cSld>
  <p:clrMapOvr>
    <a:masterClrMapping/>
  </p:clrMapOvr>
  <p:transition>
    <p:fade/>
  </p:transition>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Full bleed photo">
    <p:bg>
      <p:bgPr>
        <a:solidFill>
          <a:schemeClr val="bg1"/>
        </a:solidFill>
        <a:effectLst/>
      </p:bgPr>
    </p:bg>
    <p:spTree>
      <p:nvGrpSpPr>
        <p:cNvPr id="1" name=""/>
        <p:cNvGrpSpPr/>
        <p:nvPr/>
      </p:nvGrpSpPr>
      <p:grpSpPr>
        <a:xfrm>
          <a:off x="0" y="0"/>
          <a:ext cx="0" cy="0"/>
          <a:chOff x="0" y="0"/>
          <a:chExt cx="0" cy="0"/>
        </a:xfrm>
      </p:grpSpPr>
      <p:sp>
        <p:nvSpPr>
          <p:cNvPr id="20" name="Picture Placeholder 6">
            <a:extLst>
              <a:ext uri="{FF2B5EF4-FFF2-40B4-BE49-F238E27FC236}">
                <a16:creationId xmlns:a16="http://schemas.microsoft.com/office/drawing/2014/main" id="{1871E6A6-6341-B294-5F63-CF5C2BA37727}"/>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itle 1">
            <a:extLst>
              <a:ext uri="{FF2B5EF4-FFF2-40B4-BE49-F238E27FC236}">
                <a16:creationId xmlns:a16="http://schemas.microsoft.com/office/drawing/2014/main" id="{3ED53455-8BA8-DF23-E4E1-636B40D3B2F0}"/>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5089E6D9-5497-C520-A875-76DB5C71436E}"/>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
        <p:nvSpPr>
          <p:cNvPr id="21" name="Slide Number Placeholder 24">
            <a:extLst>
              <a:ext uri="{FF2B5EF4-FFF2-40B4-BE49-F238E27FC236}">
                <a16:creationId xmlns:a16="http://schemas.microsoft.com/office/drawing/2014/main" id="{2D342FEB-5ABB-D6F6-9D76-C16AE6388620}"/>
              </a:ext>
            </a:extLst>
          </p:cNvPr>
          <p:cNvSpPr>
            <a:spLocks noGrp="1"/>
          </p:cNvSpPr>
          <p:nvPr>
            <p:ph type="sldNum" sz="quarter" idx="18"/>
          </p:nvPr>
        </p:nvSpPr>
        <p:spPr>
          <a:xfrm>
            <a:off x="9105901" y="6348151"/>
            <a:ext cx="2743200" cy="365125"/>
          </a:xfrm>
        </p:spPr>
        <p:txBody>
          <a:bodyPr/>
          <a:lstStyle/>
          <a:p>
            <a:fld id="{DC503246-BBCE-4F0A-BCDC-08FC4C52637D}" type="slidenum">
              <a:rPr lang="en-US" smtClean="0"/>
              <a:pPr/>
              <a:t>‹#›</a:t>
            </a:fld>
            <a:endParaRPr lang="en-US"/>
          </a:p>
        </p:txBody>
      </p:sp>
      <p:sp>
        <p:nvSpPr>
          <p:cNvPr id="25" name="TextBox 3">
            <a:extLst>
              <a:ext uri="{FF2B5EF4-FFF2-40B4-BE49-F238E27FC236}">
                <a16:creationId xmlns:a16="http://schemas.microsoft.com/office/drawing/2014/main" id="{37AF9C0F-78D6-C8FA-F021-585739AA488C}"/>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6" name="Graphic 25">
            <a:extLst>
              <a:ext uri="{FF2B5EF4-FFF2-40B4-BE49-F238E27FC236}">
                <a16:creationId xmlns:a16="http://schemas.microsoft.com/office/drawing/2014/main" id="{5F0596F6-67F4-A538-E79D-9B2D05719A5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39281107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1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bg1">
                    <a:lumMod val="65000"/>
                    <a:lumOff val="35000"/>
                  </a:schemeClr>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975790CC-B351-3482-49CC-15C1664D3AA2}"/>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F2CE0EEE-C37B-EBB9-2A0D-0076CDE5D41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38217686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578080" cy="638175"/>
          </a:xfrm>
        </p:spPr>
        <p:txBody>
          <a:bodyPr/>
          <a:lstStyle>
            <a:lvl1pPr>
              <a:defRPr sz="2400">
                <a:solidFill>
                  <a:schemeClr val="bg1">
                    <a:lumMod val="65000"/>
                    <a:lumOff val="35000"/>
                  </a:schemeClr>
                </a:solidFill>
              </a:defRPr>
            </a:lvl1pPr>
          </a:lstStyle>
          <a:p>
            <a:r>
              <a:rPr lang="en-US" dirty="0"/>
              <a:t>Video layout (enter descriptive title here for accessibility)</a:t>
            </a:r>
          </a:p>
        </p:txBody>
      </p:sp>
      <p:sp>
        <p:nvSpPr>
          <p:cNvPr id="2" name="Rectangle 1">
            <a:extLst>
              <a:ext uri="{FF2B5EF4-FFF2-40B4-BE49-F238E27FC236}">
                <a16:creationId xmlns:a16="http://schemas.microsoft.com/office/drawing/2014/main" id="{A853F2CA-DBDA-7C9C-7425-2211FA522263}"/>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Slide Number Placeholder 5">
            <a:extLst>
              <a:ext uri="{FF2B5EF4-FFF2-40B4-BE49-F238E27FC236}">
                <a16:creationId xmlns:a16="http://schemas.microsoft.com/office/drawing/2014/main" id="{91A54A77-5BB6-7F8B-8C57-EEED32062115}"/>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801236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a:xfrm>
            <a:off x="425038" y="342900"/>
            <a:ext cx="11424062" cy="647176"/>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71600"/>
            <a:ext cx="11424062" cy="216712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AA30ABD-FBBD-AB5D-064D-815543AB571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09040091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with Bulle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485900"/>
            <a:ext cx="55626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485900"/>
            <a:ext cx="5638799"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58F972C-BC06-47DF-30E0-A830095B32CE}"/>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664073250"/>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19100" y="1371600"/>
            <a:ext cx="55625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19100" y="2041412"/>
            <a:ext cx="55625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4" y="1371600"/>
            <a:ext cx="563879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2041412"/>
            <a:ext cx="56387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8969BC07-3935-2013-6259-7B3410B30B5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0" name="Title 1">
            <a:extLst>
              <a:ext uri="{FF2B5EF4-FFF2-40B4-BE49-F238E27FC236}">
                <a16:creationId xmlns:a16="http://schemas.microsoft.com/office/drawing/2014/main" id="{E28D7165-8EDA-CC8C-3250-C5B8025510A5}"/>
              </a:ext>
            </a:extLst>
          </p:cNvPr>
          <p:cNvSpPr>
            <a:spLocks noGrp="1"/>
          </p:cNvSpPr>
          <p:nvPr>
            <p:ph type="title" hasCustomPrompt="1"/>
          </p:nvPr>
        </p:nvSpPr>
        <p:spPr>
          <a:xfrm>
            <a:off x="425038" y="355015"/>
            <a:ext cx="11430001" cy="638175"/>
          </a:xfrm>
        </p:spPr>
        <p:txBody>
          <a:bodyPr/>
          <a:lstStyle>
            <a:lvl1pPr>
              <a:defRPr/>
            </a:lvl1pPr>
          </a:lstStyle>
          <a:p>
            <a:r>
              <a:rPr lang="en-US" dirty="0"/>
              <a:t>Comparison layout</a:t>
            </a:r>
          </a:p>
        </p:txBody>
      </p:sp>
    </p:spTree>
    <p:extLst>
      <p:ext uri="{BB962C8B-B14F-4D97-AF65-F5344CB8AC3E}">
        <p14:creationId xmlns:p14="http://schemas.microsoft.com/office/powerpoint/2010/main" val="832035898"/>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plit content with header">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9022"/>
            <a:ext cx="11429999"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8" y="2984229"/>
            <a:ext cx="54483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84229"/>
            <a:ext cx="55626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70AB8E86-AED5-C3BE-7AD3-F6DCA34E8A58}"/>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1AA73074-962E-13D2-2EF9-82F3F36E515A}"/>
              </a:ext>
            </a:extLst>
          </p:cNvPr>
          <p:cNvSpPr>
            <a:spLocks noGrp="1"/>
          </p:cNvSpPr>
          <p:nvPr>
            <p:ph type="title" hasCustomPrompt="1"/>
          </p:nvPr>
        </p:nvSpPr>
        <p:spPr>
          <a:xfrm>
            <a:off x="425038" y="355015"/>
            <a:ext cx="11430001" cy="638175"/>
          </a:xfrm>
        </p:spPr>
        <p:txBody>
          <a:bodyPr/>
          <a:lstStyle>
            <a:lvl1pPr>
              <a:defRPr/>
            </a:lvl1pPr>
          </a:lstStyle>
          <a:p>
            <a:r>
              <a:rPr lang="en-US" dirty="0"/>
              <a:t>Title and content layout</a:t>
            </a:r>
          </a:p>
        </p:txBody>
      </p:sp>
    </p:spTree>
    <p:extLst>
      <p:ext uri="{BB962C8B-B14F-4D97-AF65-F5344CB8AC3E}">
        <p14:creationId xmlns:p14="http://schemas.microsoft.com/office/powerpoint/2010/main" val="151708638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ntent with Subtitle">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0624" y="1714500"/>
            <a:ext cx="5561076"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388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0AF73073-4B40-0F12-6C67-94486BFE7236}"/>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9" name="Text Placeholder 3">
            <a:extLst>
              <a:ext uri="{FF2B5EF4-FFF2-40B4-BE49-F238E27FC236}">
                <a16:creationId xmlns:a16="http://schemas.microsoft.com/office/drawing/2014/main" id="{746169A4-A79D-A352-C55C-454B12379E4F}"/>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777CA96-CA32-986F-575E-A03423534F03}"/>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1228216090"/>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0624" y="1714500"/>
            <a:ext cx="55610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A73020A-D56C-DEFB-65AE-EA9611FAEE62}"/>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A801EF7-628F-A649-5DFF-3BD0E55F813E}"/>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49251E6-BE95-4702-8DE8-B00B145CAFA6}"/>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90815106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ntent with images">
    <p:bg>
      <p:bgPr>
        <a:solidFill>
          <a:schemeClr val="bg1"/>
        </a:solidFill>
        <a:effectLst/>
      </p:bgPr>
    </p:bg>
    <p:spTree>
      <p:nvGrpSpPr>
        <p:cNvPr id="1" name=""/>
        <p:cNvGrpSpPr/>
        <p:nvPr/>
      </p:nvGrpSpPr>
      <p:grpSpPr>
        <a:xfrm>
          <a:off x="0" y="0"/>
          <a:ext cx="0" cy="0"/>
          <a:chOff x="0" y="0"/>
          <a:chExt cx="0" cy="0"/>
        </a:xfrm>
      </p:grpSpPr>
      <p:sp>
        <p:nvSpPr>
          <p:cNvPr id="20" name="Rectangle: Rounded Corners 8">
            <a:extLst>
              <a:ext uri="{FF2B5EF4-FFF2-40B4-BE49-F238E27FC236}">
                <a16:creationId xmlns:a16="http://schemas.microsoft.com/office/drawing/2014/main" id="{52A9D721-E861-5726-ED15-D85B27E33079}"/>
              </a:ext>
            </a:extLst>
          </p:cNvPr>
          <p:cNvSpPr/>
          <p:nvPr userDrawn="1"/>
        </p:nvSpPr>
        <p:spPr>
          <a:xfrm>
            <a:off x="419100" y="1371600"/>
            <a:ext cx="5531138" cy="4724400"/>
          </a:xfrm>
          <a:prstGeom prst="roundRect">
            <a:avLst>
              <a:gd name="adj" fmla="val 297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9">
            <a:extLst>
              <a:ext uri="{FF2B5EF4-FFF2-40B4-BE49-F238E27FC236}">
                <a16:creationId xmlns:a16="http://schemas.microsoft.com/office/drawing/2014/main" id="{EAD1E70E-986D-7358-8938-DF58B1437DC4}"/>
              </a:ext>
            </a:extLst>
          </p:cNvPr>
          <p:cNvSpPr/>
          <p:nvPr userDrawn="1"/>
        </p:nvSpPr>
        <p:spPr>
          <a:xfrm>
            <a:off x="6317962" y="1371600"/>
            <a:ext cx="5531138" cy="4724400"/>
          </a:xfrm>
          <a:prstGeom prst="roundRect">
            <a:avLst>
              <a:gd name="adj" fmla="val 281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2">
            <a:extLst>
              <a:ext uri="{FF2B5EF4-FFF2-40B4-BE49-F238E27FC236}">
                <a16:creationId xmlns:a16="http://schemas.microsoft.com/office/drawing/2014/main" id="{1528BA9E-5164-0A8B-BB33-4098B73E9960}"/>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B3602169-7114-BC70-13CF-6B0B928430A8}"/>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4" name="Picture Placeholder 6">
            <a:extLst>
              <a:ext uri="{FF2B5EF4-FFF2-40B4-BE49-F238E27FC236}">
                <a16:creationId xmlns:a16="http://schemas.microsoft.com/office/drawing/2014/main" id="{057719C2-D02D-5139-3712-7EAE10AD07BC}"/>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Picture Placeholder 6">
            <a:extLst>
              <a:ext uri="{FF2B5EF4-FFF2-40B4-BE49-F238E27FC236}">
                <a16:creationId xmlns:a16="http://schemas.microsoft.com/office/drawing/2014/main" id="{B43301AC-6A90-E344-31FF-1B62EF56090B}"/>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6" name="Slide Number Placeholder 5">
            <a:extLst>
              <a:ext uri="{FF2B5EF4-FFF2-40B4-BE49-F238E27FC236}">
                <a16:creationId xmlns:a16="http://schemas.microsoft.com/office/drawing/2014/main" id="{44334738-D4D1-BBD3-73FF-B1882321433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27" name="Title 1">
            <a:extLst>
              <a:ext uri="{FF2B5EF4-FFF2-40B4-BE49-F238E27FC236}">
                <a16:creationId xmlns:a16="http://schemas.microsoft.com/office/drawing/2014/main" id="{02B09DC9-F71B-505C-799E-74C56AC7767B}"/>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2820083854"/>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images split">
    <p:bg>
      <p:bgPr>
        <a:solidFill>
          <a:schemeClr val="bg1"/>
        </a:solidFill>
        <a:effectLst/>
      </p:bgPr>
    </p:bg>
    <p:spTree>
      <p:nvGrpSpPr>
        <p:cNvPr id="1" name=""/>
        <p:cNvGrpSpPr/>
        <p:nvPr/>
      </p:nvGrpSpPr>
      <p:grpSpPr>
        <a:xfrm>
          <a:off x="0" y="0"/>
          <a:ext cx="0" cy="0"/>
          <a:chOff x="0" y="0"/>
          <a:chExt cx="0" cy="0"/>
        </a:xfrm>
      </p:grpSpPr>
      <p:sp>
        <p:nvSpPr>
          <p:cNvPr id="12" name="Rectangle: Rounded Corners 8">
            <a:extLst>
              <a:ext uri="{FF2B5EF4-FFF2-40B4-BE49-F238E27FC236}">
                <a16:creationId xmlns:a16="http://schemas.microsoft.com/office/drawing/2014/main" id="{1E2270C4-C33E-1E7D-CD57-F6F5C9565DE6}"/>
              </a:ext>
            </a:extLst>
          </p:cNvPr>
          <p:cNvSpPr/>
          <p:nvPr userDrawn="1"/>
        </p:nvSpPr>
        <p:spPr>
          <a:xfrm>
            <a:off x="411042" y="13716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EF7DF84-B876-2E67-626C-7A3C9B4BEB1D}"/>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14" name="Content Placeholder 2">
            <a:extLst>
              <a:ext uri="{FF2B5EF4-FFF2-40B4-BE49-F238E27FC236}">
                <a16:creationId xmlns:a16="http://schemas.microsoft.com/office/drawing/2014/main" id="{2E03A313-10D1-62E5-3C71-19884C97BE07}"/>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5" name="Picture Placeholder 6">
            <a:extLst>
              <a:ext uri="{FF2B5EF4-FFF2-40B4-BE49-F238E27FC236}">
                <a16:creationId xmlns:a16="http://schemas.microsoft.com/office/drawing/2014/main" id="{A66E6441-C4C4-1249-71FD-25B0A089D4A7}"/>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Slide Number Placeholder 5">
            <a:extLst>
              <a:ext uri="{FF2B5EF4-FFF2-40B4-BE49-F238E27FC236}">
                <a16:creationId xmlns:a16="http://schemas.microsoft.com/office/drawing/2014/main" id="{C151D799-1A7C-9BA1-0F99-5C19041AA5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7" name="Rectangle: Rounded Corners 8">
            <a:extLst>
              <a:ext uri="{FF2B5EF4-FFF2-40B4-BE49-F238E27FC236}">
                <a16:creationId xmlns:a16="http://schemas.microsoft.com/office/drawing/2014/main" id="{F3F76BC6-823E-9CC3-7246-B2C206464005}"/>
              </a:ext>
            </a:extLst>
          </p:cNvPr>
          <p:cNvSpPr/>
          <p:nvPr userDrawn="1"/>
        </p:nvSpPr>
        <p:spPr>
          <a:xfrm>
            <a:off x="411042" y="38100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2">
            <a:extLst>
              <a:ext uri="{FF2B5EF4-FFF2-40B4-BE49-F238E27FC236}">
                <a16:creationId xmlns:a16="http://schemas.microsoft.com/office/drawing/2014/main" id="{9E62E40E-E95B-6738-E419-7ED7C1080292}"/>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9" name="Picture Placeholder 6">
            <a:extLst>
              <a:ext uri="{FF2B5EF4-FFF2-40B4-BE49-F238E27FC236}">
                <a16:creationId xmlns:a16="http://schemas.microsoft.com/office/drawing/2014/main" id="{E1C64382-C500-09BE-522A-7DFF8894CAD8}"/>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95463034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pillars_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14783936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llars_2">
    <p:bg>
      <p:bgPr>
        <a:solidFill>
          <a:schemeClr val="bg1"/>
        </a:solidFill>
        <a:effectLst/>
      </p:bgPr>
    </p:bg>
    <p:spTree>
      <p:nvGrpSpPr>
        <p:cNvPr id="1" name=""/>
        <p:cNvGrpSpPr/>
        <p:nvPr/>
      </p:nvGrpSpPr>
      <p:grpSpPr>
        <a:xfrm>
          <a:off x="0" y="0"/>
          <a:ext cx="0" cy="0"/>
          <a:chOff x="0" y="0"/>
          <a:chExt cx="0" cy="0"/>
        </a:xfrm>
      </p:grpSpPr>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2" name="Oval 21">
            <a:extLst>
              <a:ext uri="{FF2B5EF4-FFF2-40B4-BE49-F238E27FC236}">
                <a16:creationId xmlns:a16="http://schemas.microsoft.com/office/drawing/2014/main" id="{74139584-772E-F4B5-3BA6-29C630CEFB08}"/>
              </a:ext>
            </a:extLst>
          </p:cNvPr>
          <p:cNvSpPr/>
          <p:nvPr userDrawn="1"/>
        </p:nvSpPr>
        <p:spPr>
          <a:xfrm>
            <a:off x="9290573"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Oval 22">
            <a:extLst>
              <a:ext uri="{FF2B5EF4-FFF2-40B4-BE49-F238E27FC236}">
                <a16:creationId xmlns:a16="http://schemas.microsoft.com/office/drawing/2014/main" id="{09EE79C9-321B-6695-3A01-8B60577F77AE}"/>
              </a:ext>
            </a:extLst>
          </p:cNvPr>
          <p:cNvSpPr/>
          <p:nvPr userDrawn="1"/>
        </p:nvSpPr>
        <p:spPr>
          <a:xfrm>
            <a:off x="5358392"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Oval 23">
            <a:extLst>
              <a:ext uri="{FF2B5EF4-FFF2-40B4-BE49-F238E27FC236}">
                <a16:creationId xmlns:a16="http://schemas.microsoft.com/office/drawing/2014/main" id="{B7B9492E-B553-986C-DCD6-ABAEC0787099}"/>
              </a:ext>
            </a:extLst>
          </p:cNvPr>
          <p:cNvSpPr/>
          <p:nvPr userDrawn="1"/>
        </p:nvSpPr>
        <p:spPr>
          <a:xfrm>
            <a:off x="1426211"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userDrawn="1">
            <p:ph type="title"/>
          </p:nvPr>
        </p:nvSpPr>
        <p:spPr/>
        <p:txBody>
          <a:bodyPr/>
          <a:lstStyle/>
          <a:p>
            <a:r>
              <a:rPr lang="en-US"/>
              <a:t>Click to edit Master title style</a:t>
            </a:r>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userDrawn="1">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userDrawn="1">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userDrawn="1">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userDrawn="1">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userDrawn="1">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userDrawn="1">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5" name="Slide Number Placeholder 14">
            <a:extLst>
              <a:ext uri="{FF2B5EF4-FFF2-40B4-BE49-F238E27FC236}">
                <a16:creationId xmlns:a16="http://schemas.microsoft.com/office/drawing/2014/main" id="{8B8ED1A0-8CA5-C8C1-D1EF-DB4F3092CB12}"/>
              </a:ext>
            </a:extLst>
          </p:cNvPr>
          <p:cNvSpPr>
            <a:spLocks noGrp="1"/>
          </p:cNvSpPr>
          <p:nvPr>
            <p:ph type="sldNum" sz="quarter" idx="24"/>
          </p:nvPr>
        </p:nvSpPr>
        <p:spPr/>
        <p:txBody>
          <a:bodyPr/>
          <a:lstStyle/>
          <a:p>
            <a:fld id="{DC503246-BBCE-4F0A-BCDC-08FC4C52637D}" type="slidenum">
              <a:rPr lang="en-US" smtClean="0"/>
              <a:pPr/>
              <a:t>‹#›</a:t>
            </a:fld>
            <a:endParaRPr lang="en-US"/>
          </a:p>
        </p:txBody>
      </p:sp>
      <p:sp>
        <p:nvSpPr>
          <p:cNvPr id="3" name="Picture Placeholder 12">
            <a:extLst>
              <a:ext uri="{FF2B5EF4-FFF2-40B4-BE49-F238E27FC236}">
                <a16:creationId xmlns:a16="http://schemas.microsoft.com/office/drawing/2014/main" id="{C707F6A4-4D18-F3BE-1996-FA147CB634D3}"/>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4" name="Picture Placeholder 12">
            <a:extLst>
              <a:ext uri="{FF2B5EF4-FFF2-40B4-BE49-F238E27FC236}">
                <a16:creationId xmlns:a16="http://schemas.microsoft.com/office/drawing/2014/main" id="{FF694DD8-C8F5-07D4-2208-578B44E5F005}"/>
              </a:ext>
            </a:extLst>
          </p:cNvPr>
          <p:cNvSpPr>
            <a:spLocks noGrp="1"/>
          </p:cNvSpPr>
          <p:nvPr>
            <p:ph type="pic" sz="quarter" idx="25"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5" name="Picture Placeholder 12">
            <a:extLst>
              <a:ext uri="{FF2B5EF4-FFF2-40B4-BE49-F238E27FC236}">
                <a16:creationId xmlns:a16="http://schemas.microsoft.com/office/drawing/2014/main" id="{8767C8BD-3DD0-49B5-2AF0-B5E3A61BC9AF}"/>
              </a:ext>
            </a:extLst>
          </p:cNvPr>
          <p:cNvSpPr>
            <a:spLocks noGrp="1"/>
          </p:cNvSpPr>
          <p:nvPr>
            <p:ph type="pic" sz="quarter" idx="26"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0442852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llars_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25140069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88.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42" Type="http://schemas.openxmlformats.org/officeDocument/2006/relationships/slideLayout" Target="../slideLayouts/slideLayout104.xml"/><Relationship Id="rId47" Type="http://schemas.openxmlformats.org/officeDocument/2006/relationships/slideLayout" Target="../slideLayouts/slideLayout109.xml"/><Relationship Id="rId50" Type="http://schemas.openxmlformats.org/officeDocument/2006/relationships/slideLayout" Target="../slideLayouts/slideLayout112.xml"/><Relationship Id="rId55" Type="http://schemas.openxmlformats.org/officeDocument/2006/relationships/slideLayout" Target="../slideLayouts/slideLayout117.xml"/><Relationship Id="rId63" Type="http://schemas.openxmlformats.org/officeDocument/2006/relationships/slideLayout" Target="../slideLayouts/slideLayout125.xml"/><Relationship Id="rId68" Type="http://schemas.openxmlformats.org/officeDocument/2006/relationships/image" Target="../media/image18.svg"/><Relationship Id="rId7" Type="http://schemas.openxmlformats.org/officeDocument/2006/relationships/slideLayout" Target="../slideLayouts/slideLayout6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9" Type="http://schemas.openxmlformats.org/officeDocument/2006/relationships/slideLayout" Target="../slideLayouts/slideLayout91.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45" Type="http://schemas.openxmlformats.org/officeDocument/2006/relationships/slideLayout" Target="../slideLayouts/slideLayout107.xml"/><Relationship Id="rId53" Type="http://schemas.openxmlformats.org/officeDocument/2006/relationships/slideLayout" Target="../slideLayouts/slideLayout115.xml"/><Relationship Id="rId58" Type="http://schemas.openxmlformats.org/officeDocument/2006/relationships/slideLayout" Target="../slideLayouts/slideLayout120.xml"/><Relationship Id="rId66" Type="http://schemas.openxmlformats.org/officeDocument/2006/relationships/image" Target="../media/image16.jpeg"/><Relationship Id="rId5" Type="http://schemas.openxmlformats.org/officeDocument/2006/relationships/slideLayout" Target="../slideLayouts/slideLayout67.xml"/><Relationship Id="rId61" Type="http://schemas.openxmlformats.org/officeDocument/2006/relationships/slideLayout" Target="../slideLayouts/slideLayout123.xml"/><Relationship Id="rId19" Type="http://schemas.openxmlformats.org/officeDocument/2006/relationships/slideLayout" Target="../slideLayouts/slideLayout8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43" Type="http://schemas.openxmlformats.org/officeDocument/2006/relationships/slideLayout" Target="../slideLayouts/slideLayout105.xml"/><Relationship Id="rId48" Type="http://schemas.openxmlformats.org/officeDocument/2006/relationships/slideLayout" Target="../slideLayouts/slideLayout110.xml"/><Relationship Id="rId56" Type="http://schemas.openxmlformats.org/officeDocument/2006/relationships/slideLayout" Target="../slideLayouts/slideLayout118.xml"/><Relationship Id="rId64" Type="http://schemas.openxmlformats.org/officeDocument/2006/relationships/slideLayout" Target="../slideLayouts/slideLayout126.xml"/><Relationship Id="rId8" Type="http://schemas.openxmlformats.org/officeDocument/2006/relationships/slideLayout" Target="../slideLayouts/slideLayout70.xml"/><Relationship Id="rId51" Type="http://schemas.openxmlformats.org/officeDocument/2006/relationships/slideLayout" Target="../slideLayouts/slideLayout113.xml"/><Relationship Id="rId3" Type="http://schemas.openxmlformats.org/officeDocument/2006/relationships/slideLayout" Target="../slideLayouts/slideLayout65.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46" Type="http://schemas.openxmlformats.org/officeDocument/2006/relationships/slideLayout" Target="../slideLayouts/slideLayout108.xml"/><Relationship Id="rId59" Type="http://schemas.openxmlformats.org/officeDocument/2006/relationships/slideLayout" Target="../slideLayouts/slideLayout121.xml"/><Relationship Id="rId67" Type="http://schemas.openxmlformats.org/officeDocument/2006/relationships/image" Target="../media/image17.png"/><Relationship Id="rId20" Type="http://schemas.openxmlformats.org/officeDocument/2006/relationships/slideLayout" Target="../slideLayouts/slideLayout82.xml"/><Relationship Id="rId41" Type="http://schemas.openxmlformats.org/officeDocument/2006/relationships/slideLayout" Target="../slideLayouts/slideLayout103.xml"/><Relationship Id="rId54" Type="http://schemas.openxmlformats.org/officeDocument/2006/relationships/slideLayout" Target="../slideLayouts/slideLayout116.xml"/><Relationship Id="rId62" Type="http://schemas.openxmlformats.org/officeDocument/2006/relationships/slideLayout" Target="../slideLayouts/slideLayout12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49" Type="http://schemas.openxmlformats.org/officeDocument/2006/relationships/slideLayout" Target="../slideLayouts/slideLayout111.xml"/><Relationship Id="rId57" Type="http://schemas.openxmlformats.org/officeDocument/2006/relationships/slideLayout" Target="../slideLayouts/slideLayout119.xml"/><Relationship Id="rId10" Type="http://schemas.openxmlformats.org/officeDocument/2006/relationships/slideLayout" Target="../slideLayouts/slideLayout72.xml"/><Relationship Id="rId31" Type="http://schemas.openxmlformats.org/officeDocument/2006/relationships/slideLayout" Target="../slideLayouts/slideLayout93.xml"/><Relationship Id="rId44" Type="http://schemas.openxmlformats.org/officeDocument/2006/relationships/slideLayout" Target="../slideLayouts/slideLayout106.xml"/><Relationship Id="rId52" Type="http://schemas.openxmlformats.org/officeDocument/2006/relationships/slideLayout" Target="../slideLayouts/slideLayout114.xml"/><Relationship Id="rId60" Type="http://schemas.openxmlformats.org/officeDocument/2006/relationships/slideLayout" Target="../slideLayouts/slideLayout122.xml"/><Relationship Id="rId65" Type="http://schemas.openxmlformats.org/officeDocument/2006/relationships/theme" Target="../theme/theme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419100" y="351901"/>
            <a:ext cx="11430001" cy="638175"/>
          </a:xfrm>
          <a:prstGeom prst="rect">
            <a:avLst/>
          </a:prstGeom>
        </p:spPr>
        <p:txBody>
          <a:bodyPr vert="horz" lIns="0" tIns="45720" rIns="0" bIns="4572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426596" y="1371600"/>
            <a:ext cx="11422504" cy="19943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a:r>
              <a:rPr lang="en-US" sz="700" dirty="0">
                <a:solidFill>
                  <a:schemeClr val="tx2"/>
                </a:solidFill>
              </a:rPr>
              <a:t>© </a:t>
            </a:r>
            <a:fld id="{C09C7244-04FA-4945-8501-81AE75998B9F}" type="datetimeyyyy">
              <a:rPr lang="en-US" sz="700" smtClean="0">
                <a:solidFill>
                  <a:schemeClr val="tx2"/>
                </a:solidFill>
              </a:rPr>
              <a:pPr algn="l"/>
              <a:t>2024</a:t>
            </a:fld>
            <a:r>
              <a:rPr lang="en-US" sz="700" dirty="0">
                <a:solidFill>
                  <a:schemeClr val="tx2"/>
                </a:solidFill>
              </a:rPr>
              <a:t>, Amazon Web Services, Inc. or its affiliates. All rights reserved.</a:t>
            </a:r>
            <a:endParaRPr lang="en-US" sz="700" b="1" dirty="0">
              <a:solidFill>
                <a:schemeClr val="tx2"/>
              </a:solidFill>
            </a:endParaRPr>
          </a:p>
        </p:txBody>
      </p:sp>
      <p:sp>
        <p:nvSpPr>
          <p:cNvPr id="7" name="Rectangle 6">
            <a:extLst>
              <a:ext uri="{FF2B5EF4-FFF2-40B4-BE49-F238E27FC236}">
                <a16:creationId xmlns:a16="http://schemas.microsoft.com/office/drawing/2014/main" id="{A3CD20FD-3887-D192-195B-10D765B627B3}"/>
              </a:ext>
            </a:extLst>
          </p:cNvPr>
          <p:cNvSpPr/>
          <p:nvPr userDrawn="1"/>
        </p:nvSpPr>
        <p:spPr>
          <a:xfrm>
            <a:off x="0" y="0"/>
            <a:ext cx="80304" cy="6858000"/>
          </a:xfrm>
          <a:prstGeom prst="rect">
            <a:avLst/>
          </a:prstGeom>
          <a:gradFill flip="none" rotWithShape="1">
            <a:gsLst>
              <a:gs pos="0">
                <a:schemeClr val="accent1"/>
              </a:gs>
              <a:gs pos="40000">
                <a:schemeClr val="accent3"/>
              </a:gs>
              <a:gs pos="70000">
                <a:schemeClr val="accent5"/>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D9F24E9-D998-3182-6DB4-7D46CBFEBEDB}"/>
              </a:ext>
            </a:extLst>
          </p:cNvPr>
          <p:cNvPicPr>
            <a:picLocks noChangeAspect="1"/>
          </p:cNvPicPr>
          <p:nvPr userDrawn="1"/>
        </p:nvPicPr>
        <p:blipFill>
          <a:blip r:embed="rId64" cstate="screen">
            <a:extLst>
              <a:ext uri="{28A0092B-C50C-407E-A947-70E740481C1C}">
                <a14:useLocalDpi xmlns:a14="http://schemas.microsoft.com/office/drawing/2010/main"/>
              </a:ext>
            </a:extLst>
          </a:blip>
          <a:stretch>
            <a:fillRect/>
          </a:stretch>
        </p:blipFill>
        <p:spPr>
          <a:xfrm>
            <a:off x="426596" y="6403069"/>
            <a:ext cx="417466" cy="249648"/>
          </a:xfrm>
          <a:prstGeom prst="rect">
            <a:avLst/>
          </a:prstGeom>
        </p:spPr>
      </p:pic>
    </p:spTree>
    <p:extLst>
      <p:ext uri="{BB962C8B-B14F-4D97-AF65-F5344CB8AC3E}">
        <p14:creationId xmlns:p14="http://schemas.microsoft.com/office/powerpoint/2010/main" val="2257092076"/>
      </p:ext>
    </p:extLst>
  </p:cSld>
  <p:clrMap bg1="lt1" tx1="dk1" bg2="lt2" tx2="dk2" accent1="accent1" accent2="accent2" accent3="accent3" accent4="accent4" accent5="accent5" accent6="accent6" hlink="hlink" folHlink="folHlink"/>
  <p:sldLayoutIdLst>
    <p:sldLayoutId id="2147483662" r:id="rId1"/>
    <p:sldLayoutId id="2147483931" r:id="rId2"/>
    <p:sldLayoutId id="2147483817" r:id="rId3"/>
    <p:sldLayoutId id="2147483665" r:id="rId4"/>
    <p:sldLayoutId id="2147483691" r:id="rId5"/>
    <p:sldLayoutId id="2147483718" r:id="rId6"/>
    <p:sldLayoutId id="2147483669" r:id="rId7"/>
    <p:sldLayoutId id="2147483666" r:id="rId8"/>
    <p:sldLayoutId id="2147483670" r:id="rId9"/>
    <p:sldLayoutId id="2147483672" r:id="rId10"/>
    <p:sldLayoutId id="2147483668" r:id="rId11"/>
    <p:sldLayoutId id="2147483673" r:id="rId12"/>
    <p:sldLayoutId id="2147483674" r:id="rId13"/>
    <p:sldLayoutId id="2147483732" r:id="rId14"/>
    <p:sldLayoutId id="2147483685" r:id="rId15"/>
    <p:sldLayoutId id="2147483686" r:id="rId16"/>
    <p:sldLayoutId id="2147483710" r:id="rId17"/>
    <p:sldLayoutId id="2147483671" r:id="rId18"/>
    <p:sldLayoutId id="2147483723" r:id="rId19"/>
    <p:sldLayoutId id="2147483720" r:id="rId20"/>
    <p:sldLayoutId id="2147483719" r:id="rId21"/>
    <p:sldLayoutId id="2147483721" r:id="rId22"/>
    <p:sldLayoutId id="2147483702" r:id="rId23"/>
    <p:sldLayoutId id="2147483733" r:id="rId24"/>
    <p:sldLayoutId id="2147483939" r:id="rId25"/>
    <p:sldLayoutId id="2147483683" r:id="rId26"/>
    <p:sldLayoutId id="2147483677" r:id="rId27"/>
    <p:sldLayoutId id="2147483684" r:id="rId28"/>
    <p:sldLayoutId id="2147483701" r:id="rId29"/>
    <p:sldLayoutId id="2147483676" r:id="rId30"/>
    <p:sldLayoutId id="2147483678" r:id="rId31"/>
    <p:sldLayoutId id="2147483675" r:id="rId32"/>
    <p:sldLayoutId id="2147483700" r:id="rId33"/>
    <p:sldLayoutId id="2147483693" r:id="rId34"/>
    <p:sldLayoutId id="2147483725" r:id="rId35"/>
    <p:sldLayoutId id="2147483724" r:id="rId36"/>
    <p:sldLayoutId id="2147483699" r:id="rId37"/>
    <p:sldLayoutId id="2147483708" r:id="rId38"/>
    <p:sldLayoutId id="2147483707" r:id="rId39"/>
    <p:sldLayoutId id="2147483709" r:id="rId40"/>
    <p:sldLayoutId id="2147483712" r:id="rId41"/>
    <p:sldLayoutId id="2147483726" r:id="rId42"/>
    <p:sldLayoutId id="2147483692" r:id="rId43"/>
    <p:sldLayoutId id="2147483695" r:id="rId44"/>
    <p:sldLayoutId id="2147483696" r:id="rId45"/>
    <p:sldLayoutId id="2147483697" r:id="rId46"/>
    <p:sldLayoutId id="2147483704" r:id="rId47"/>
    <p:sldLayoutId id="2147483703" r:id="rId48"/>
    <p:sldLayoutId id="2147483694" r:id="rId49"/>
    <p:sldLayoutId id="2147483729" r:id="rId50"/>
    <p:sldLayoutId id="2147483728" r:id="rId51"/>
    <p:sldLayoutId id="2147483722" r:id="rId52"/>
    <p:sldLayoutId id="2147483730" r:id="rId53"/>
    <p:sldLayoutId id="2147483731" r:id="rId54"/>
    <p:sldLayoutId id="2147483681" r:id="rId55"/>
    <p:sldLayoutId id="2147483727" r:id="rId56"/>
    <p:sldLayoutId id="2147483705" r:id="rId57"/>
    <p:sldLayoutId id="2147483819" r:id="rId58"/>
    <p:sldLayoutId id="2147483820" r:id="rId59"/>
    <p:sldLayoutId id="2147483821" r:id="rId60"/>
    <p:sldLayoutId id="2147483687" r:id="rId61"/>
    <p:sldLayoutId id="2147483690" r:id="rId62"/>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6">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0"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8" name="Rectangle 7">
            <a:extLst>
              <a:ext uri="{FF2B5EF4-FFF2-40B4-BE49-F238E27FC236}">
                <a16:creationId xmlns:a16="http://schemas.microsoft.com/office/drawing/2014/main" id="{8C043B4F-E335-D57A-3E25-25F0F5F04021}"/>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Title Placeholder 1">
            <a:extLst>
              <a:ext uri="{FF2B5EF4-FFF2-40B4-BE49-F238E27FC236}">
                <a16:creationId xmlns:a16="http://schemas.microsoft.com/office/drawing/2014/main" id="{4DFFD08F-49D6-8825-ABAB-CF8590FC67EC}"/>
              </a:ext>
            </a:extLst>
          </p:cNvPr>
          <p:cNvSpPr>
            <a:spLocks noGrp="1"/>
          </p:cNvSpPr>
          <p:nvPr>
            <p:ph type="title"/>
          </p:nvPr>
        </p:nvSpPr>
        <p:spPr>
          <a:xfrm>
            <a:off x="425038" y="355015"/>
            <a:ext cx="11430001" cy="638175"/>
          </a:xfrm>
          <a:prstGeom prst="rect">
            <a:avLst/>
          </a:prstGeom>
        </p:spPr>
        <p:txBody>
          <a:bodyPr vert="horz" lIns="0" tIns="45720" rIns="0" bIns="45720" rtlCol="0" anchor="t">
            <a:noAutofit/>
          </a:bodyPr>
          <a:lstStyle/>
          <a:p>
            <a:r>
              <a:rPr lang="en-US" dirty="0"/>
              <a:t>Click to edit Master title style</a:t>
            </a:r>
          </a:p>
        </p:txBody>
      </p:sp>
      <p:sp>
        <p:nvSpPr>
          <p:cNvPr id="26" name="Text Placeholder 2">
            <a:extLst>
              <a:ext uri="{FF2B5EF4-FFF2-40B4-BE49-F238E27FC236}">
                <a16:creationId xmlns:a16="http://schemas.microsoft.com/office/drawing/2014/main" id="{6BF5023C-9DDF-2272-283E-FA3171F1D1CA}"/>
              </a:ext>
            </a:extLst>
          </p:cNvPr>
          <p:cNvSpPr>
            <a:spLocks noGrp="1"/>
          </p:cNvSpPr>
          <p:nvPr>
            <p:ph type="body" idx="1"/>
          </p:nvPr>
        </p:nvSpPr>
        <p:spPr>
          <a:xfrm>
            <a:off x="425038" y="1384288"/>
            <a:ext cx="11430001" cy="20497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129C534B-A3FE-9853-E9CE-2271CF0D77A2}"/>
              </a:ext>
            </a:extLst>
          </p:cNvPr>
          <p:cNvPicPr>
            <a:picLocks noChangeAspect="1"/>
          </p:cNvPicPr>
          <p:nvPr userDrawn="1"/>
        </p:nvPicPr>
        <p:blipFill>
          <a:blip r:embed="rId67" cstate="screen">
            <a:extLst>
              <a:ext uri="{28A0092B-C50C-407E-A947-70E740481C1C}">
                <a14:useLocalDpi xmlns:a14="http://schemas.microsoft.com/office/drawing/2010/main"/>
              </a:ext>
              <a:ext uri="{96DAC541-7B7A-43D3-8B79-37D633B846F1}">
                <asvg:svgBlip xmlns:asvg="http://schemas.microsoft.com/office/drawing/2016/SVG/main" r:embed="rId68"/>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3330531185"/>
      </p:ext>
    </p:extLst>
  </p:cSld>
  <p:clrMap bg1="dk1" tx1="lt1" bg2="dk2" tx2="lt2" accent1="accent1" accent2="accent2" accent3="accent3" accent4="accent4" accent5="accent5" accent6="accent6" hlink="hlink" folHlink="folHlink"/>
  <p:sldLayoutIdLst>
    <p:sldLayoutId id="2147483875" r:id="rId1"/>
    <p:sldLayoutId id="2147483747" r:id="rId2"/>
    <p:sldLayoutId id="2147483748" r:id="rId3"/>
    <p:sldLayoutId id="2147483930"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38" r:id="rId26"/>
    <p:sldLayoutId id="2147483900" r:id="rId27"/>
    <p:sldLayoutId id="2147483901" r:id="rId28"/>
    <p:sldLayoutId id="2147483902" r:id="rId29"/>
    <p:sldLayoutId id="2147483903" r:id="rId30"/>
    <p:sldLayoutId id="2147483904" r:id="rId31"/>
    <p:sldLayoutId id="2147483905" r:id="rId32"/>
    <p:sldLayoutId id="2147483906" r:id="rId33"/>
    <p:sldLayoutId id="2147483907" r:id="rId34"/>
    <p:sldLayoutId id="2147483908" r:id="rId35"/>
    <p:sldLayoutId id="2147483909" r:id="rId36"/>
    <p:sldLayoutId id="2147483910" r:id="rId37"/>
    <p:sldLayoutId id="2147483911" r:id="rId38"/>
    <p:sldLayoutId id="2147483912" r:id="rId39"/>
    <p:sldLayoutId id="2147483913" r:id="rId40"/>
    <p:sldLayoutId id="2147483914" r:id="rId41"/>
    <p:sldLayoutId id="2147483915" r:id="rId42"/>
    <p:sldLayoutId id="2147483916" r:id="rId43"/>
    <p:sldLayoutId id="2147483917" r:id="rId44"/>
    <p:sldLayoutId id="2147483918" r:id="rId45"/>
    <p:sldLayoutId id="2147483919" r:id="rId46"/>
    <p:sldLayoutId id="2147483920" r:id="rId47"/>
    <p:sldLayoutId id="2147483921" r:id="rId48"/>
    <p:sldLayoutId id="2147483922" r:id="rId49"/>
    <p:sldLayoutId id="2147483923" r:id="rId50"/>
    <p:sldLayoutId id="2147483924" r:id="rId51"/>
    <p:sldLayoutId id="2147483925" r:id="rId52"/>
    <p:sldLayoutId id="2147483926" r:id="rId53"/>
    <p:sldLayoutId id="2147483927" r:id="rId54"/>
    <p:sldLayoutId id="2147483928" r:id="rId55"/>
    <p:sldLayoutId id="2147483799" r:id="rId56"/>
    <p:sldLayoutId id="2147483798" r:id="rId57"/>
    <p:sldLayoutId id="2147483865" r:id="rId58"/>
    <p:sldLayoutId id="2147483802" r:id="rId59"/>
    <p:sldLayoutId id="2147483806" r:id="rId60"/>
    <p:sldLayoutId id="2147483929" r:id="rId61"/>
    <p:sldLayoutId id="2147483869" r:id="rId62"/>
    <p:sldLayoutId id="2147483813" r:id="rId63"/>
    <p:sldLayoutId id="2147483814" r:id="rId64"/>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speakerdeck.com/icoxfog417/purodakutonocheng-chang-woridosurusheng-cheng-xi-ai-nohuo-yong-zhan-lue" TargetMode="External"/><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35.svg"/></Relationships>
</file>

<file path=ppt/slides/_rels/slide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4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9FE27B9-FC84-11E6-AC53-8178C2BFC786}"/>
              </a:ext>
            </a:extLst>
          </p:cNvPr>
          <p:cNvSpPr>
            <a:spLocks noGrp="1"/>
          </p:cNvSpPr>
          <p:nvPr>
            <p:ph type="ctrTitle"/>
          </p:nvPr>
        </p:nvSpPr>
        <p:spPr>
          <a:xfrm>
            <a:off x="426596" y="2746988"/>
            <a:ext cx="9268010" cy="757130"/>
          </a:xfrm>
        </p:spPr>
        <p:txBody>
          <a:bodyPr/>
          <a:lstStyle/>
          <a:p>
            <a:r>
              <a:rPr lang="en-US" dirty="0"/>
              <a:t>ML Enablement Workshop</a:t>
            </a:r>
            <a:br>
              <a:rPr lang="en-US" dirty="0"/>
            </a:br>
            <a:endParaRPr lang="en-US" dirty="0"/>
          </a:p>
        </p:txBody>
      </p:sp>
      <p:sp>
        <p:nvSpPr>
          <p:cNvPr id="13" name="Subtitle 12">
            <a:extLst>
              <a:ext uri="{FF2B5EF4-FFF2-40B4-BE49-F238E27FC236}">
                <a16:creationId xmlns:a16="http://schemas.microsoft.com/office/drawing/2014/main" id="{0528F7A3-BACC-C8DD-5B13-698E7ECA241E}"/>
              </a:ext>
            </a:extLst>
          </p:cNvPr>
          <p:cNvSpPr>
            <a:spLocks noGrp="1"/>
          </p:cNvSpPr>
          <p:nvPr>
            <p:ph type="subTitle" idx="1"/>
          </p:nvPr>
        </p:nvSpPr>
        <p:spPr>
          <a:xfrm>
            <a:off x="426595" y="3533486"/>
            <a:ext cx="8727237" cy="547842"/>
          </a:xfrm>
        </p:spPr>
        <p:txBody>
          <a:bodyPr/>
          <a:lstStyle/>
          <a:p>
            <a:r>
              <a:rPr lang="ja-JP" altLang="en-US" dirty="0"/>
              <a:t>改善編</a:t>
            </a:r>
            <a:r>
              <a:rPr lang="en-US" altLang="ja-JP" dirty="0"/>
              <a:t> : Continuous improvement</a:t>
            </a:r>
            <a:endParaRPr lang="en-US" dirty="0"/>
          </a:p>
        </p:txBody>
      </p:sp>
      <p:sp>
        <p:nvSpPr>
          <p:cNvPr id="15" name="Text Placeholder 14">
            <a:extLst>
              <a:ext uri="{FF2B5EF4-FFF2-40B4-BE49-F238E27FC236}">
                <a16:creationId xmlns:a16="http://schemas.microsoft.com/office/drawing/2014/main" id="{0D5415F7-775F-3BB3-B994-B5358C898248}"/>
              </a:ext>
            </a:extLst>
          </p:cNvPr>
          <p:cNvSpPr>
            <a:spLocks noGrp="1"/>
          </p:cNvSpPr>
          <p:nvPr>
            <p:ph type="body" sz="quarter" idx="11"/>
          </p:nvPr>
        </p:nvSpPr>
        <p:spPr/>
        <p:txBody>
          <a:bodyPr/>
          <a:lstStyle/>
          <a:p>
            <a:endParaRPr lang="en-US"/>
          </a:p>
        </p:txBody>
      </p:sp>
      <p:sp>
        <p:nvSpPr>
          <p:cNvPr id="16" name="Text Placeholder 15">
            <a:extLst>
              <a:ext uri="{FF2B5EF4-FFF2-40B4-BE49-F238E27FC236}">
                <a16:creationId xmlns:a16="http://schemas.microsoft.com/office/drawing/2014/main" id="{D34BC3CD-4B5C-07E9-137D-84736FB912E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66786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11836-CC28-4EFC-8059-D77542C0B9ED}"/>
              </a:ext>
            </a:extLst>
          </p:cNvPr>
          <p:cNvSpPr>
            <a:spLocks noGrp="1"/>
          </p:cNvSpPr>
          <p:nvPr>
            <p:ph type="title"/>
          </p:nvPr>
        </p:nvSpPr>
        <p:spPr/>
        <p:txBody>
          <a:bodyPr/>
          <a:lstStyle/>
          <a:p>
            <a:r>
              <a:rPr kumimoji="1" lang="ja-JP" altLang="en-US" dirty="0"/>
              <a:t>プロセス改善のスタート</a:t>
            </a:r>
          </a:p>
        </p:txBody>
      </p:sp>
      <p:sp>
        <p:nvSpPr>
          <p:cNvPr id="3" name="コンテンツ プレースホルダー 2">
            <a:extLst>
              <a:ext uri="{FF2B5EF4-FFF2-40B4-BE49-F238E27FC236}">
                <a16:creationId xmlns:a16="http://schemas.microsoft.com/office/drawing/2014/main" id="{6A9A23FE-E223-4541-BBC4-626D33C63A3B}"/>
              </a:ext>
            </a:extLst>
          </p:cNvPr>
          <p:cNvSpPr>
            <a:spLocks noGrp="1"/>
          </p:cNvSpPr>
          <p:nvPr>
            <p:ph idx="1"/>
          </p:nvPr>
        </p:nvSpPr>
        <p:spPr>
          <a:xfrm>
            <a:off x="425038" y="1371600"/>
            <a:ext cx="11424062" cy="984885"/>
          </a:xfrm>
        </p:spPr>
        <p:txBody>
          <a:bodyPr/>
          <a:lstStyle/>
          <a:p>
            <a:r>
              <a:rPr lang="ja-JP" altLang="en-US" b="1" dirty="0">
                <a:solidFill>
                  <a:schemeClr val="accent2"/>
                </a:solidFill>
              </a:rPr>
              <a:t>はじめに、各プロセスの時間配分をお願いします</a:t>
            </a:r>
            <a:r>
              <a:rPr lang="ja-JP" altLang="en-US" dirty="0"/>
              <a:t>。</a:t>
            </a:r>
            <a:endParaRPr lang="en-US" altLang="ja-JP" dirty="0"/>
          </a:p>
          <a:p>
            <a:r>
              <a:rPr lang="ja-JP" altLang="en-US" dirty="0"/>
              <a:t>時間配分のねらいについて共有した、後さっそくワークに入りましょう。</a:t>
            </a:r>
            <a:endParaRPr lang="en-US" altLang="ja-JP" dirty="0"/>
          </a:p>
        </p:txBody>
      </p:sp>
      <p:sp>
        <p:nvSpPr>
          <p:cNvPr id="4" name="スライド番号プレースホルダー 3">
            <a:extLst>
              <a:ext uri="{FF2B5EF4-FFF2-40B4-BE49-F238E27FC236}">
                <a16:creationId xmlns:a16="http://schemas.microsoft.com/office/drawing/2014/main" id="{9C15C364-B587-4AD1-BE7C-31F4376C8A4B}"/>
              </a:ext>
            </a:extLst>
          </p:cNvPr>
          <p:cNvSpPr>
            <a:spLocks noGrp="1"/>
          </p:cNvSpPr>
          <p:nvPr>
            <p:ph type="sldNum" sz="quarter" idx="4"/>
          </p:nvPr>
        </p:nvSpPr>
        <p:spPr/>
        <p:txBody>
          <a:bodyPr/>
          <a:lstStyle/>
          <a:p>
            <a:fld id="{DC503246-BBCE-4F0A-BCDC-08FC4C52637D}" type="slidenum">
              <a:rPr lang="en-US" smtClean="0"/>
              <a:pPr/>
              <a:t>10</a:t>
            </a:fld>
            <a:endParaRPr lang="en-US" dirty="0"/>
          </a:p>
        </p:txBody>
      </p:sp>
      <p:sp>
        <p:nvSpPr>
          <p:cNvPr id="16" name="矢印: 五方向 15">
            <a:extLst>
              <a:ext uri="{FF2B5EF4-FFF2-40B4-BE49-F238E27FC236}">
                <a16:creationId xmlns:a16="http://schemas.microsoft.com/office/drawing/2014/main" id="{9574C26A-B46F-41B2-BA1A-2B940DF3BD82}"/>
              </a:ext>
            </a:extLst>
          </p:cNvPr>
          <p:cNvSpPr/>
          <p:nvPr/>
        </p:nvSpPr>
        <p:spPr>
          <a:xfrm>
            <a:off x="425038" y="2683100"/>
            <a:ext cx="2200175" cy="496529"/>
          </a:xfrm>
          <a:prstGeom prst="homePlat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111724"/>
                </a:solidFill>
              </a:rPr>
              <a:t>Listen</a:t>
            </a:r>
            <a:endParaRPr kumimoji="1" lang="ja-JP" altLang="en-US" dirty="0" err="1">
              <a:solidFill>
                <a:srgbClr val="111724"/>
              </a:solidFill>
            </a:endParaRPr>
          </a:p>
        </p:txBody>
      </p:sp>
      <p:sp>
        <p:nvSpPr>
          <p:cNvPr id="17" name="矢印: 五方向 16">
            <a:extLst>
              <a:ext uri="{FF2B5EF4-FFF2-40B4-BE49-F238E27FC236}">
                <a16:creationId xmlns:a16="http://schemas.microsoft.com/office/drawing/2014/main" id="{7C6D3FF6-FCD2-4CB0-B7AB-FB6D9AFF4936}"/>
              </a:ext>
            </a:extLst>
          </p:cNvPr>
          <p:cNvSpPr/>
          <p:nvPr/>
        </p:nvSpPr>
        <p:spPr>
          <a:xfrm>
            <a:off x="2779864" y="2683100"/>
            <a:ext cx="2200175" cy="496529"/>
          </a:xfrm>
          <a:prstGeom prst="homePlat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111724"/>
                </a:solidFill>
              </a:rPr>
              <a:t>Define</a:t>
            </a:r>
            <a:endParaRPr kumimoji="1" lang="ja-JP" altLang="en-US" dirty="0" err="1">
              <a:solidFill>
                <a:srgbClr val="111724"/>
              </a:solidFill>
            </a:endParaRPr>
          </a:p>
        </p:txBody>
      </p:sp>
      <p:sp>
        <p:nvSpPr>
          <p:cNvPr id="18" name="矢印: 五方向 17">
            <a:extLst>
              <a:ext uri="{FF2B5EF4-FFF2-40B4-BE49-F238E27FC236}">
                <a16:creationId xmlns:a16="http://schemas.microsoft.com/office/drawing/2014/main" id="{721845FC-D604-42E5-8D5E-DF9AB340C53B}"/>
              </a:ext>
            </a:extLst>
          </p:cNvPr>
          <p:cNvSpPr/>
          <p:nvPr/>
        </p:nvSpPr>
        <p:spPr>
          <a:xfrm>
            <a:off x="5134690" y="2683100"/>
            <a:ext cx="2200175" cy="496529"/>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Invent</a:t>
            </a:r>
            <a:endParaRPr kumimoji="1" lang="ja-JP" altLang="en-US" dirty="0" err="1">
              <a:solidFill>
                <a:schemeClr val="tx1"/>
              </a:solidFill>
            </a:endParaRPr>
          </a:p>
        </p:txBody>
      </p:sp>
      <p:sp>
        <p:nvSpPr>
          <p:cNvPr id="19" name="矢印: 五方向 18">
            <a:extLst>
              <a:ext uri="{FF2B5EF4-FFF2-40B4-BE49-F238E27FC236}">
                <a16:creationId xmlns:a16="http://schemas.microsoft.com/office/drawing/2014/main" id="{6608AB57-F5A4-43C7-BF35-022E4A6B463C}"/>
              </a:ext>
            </a:extLst>
          </p:cNvPr>
          <p:cNvSpPr/>
          <p:nvPr/>
        </p:nvSpPr>
        <p:spPr>
          <a:xfrm>
            <a:off x="7489516" y="2683100"/>
            <a:ext cx="2200175" cy="496529"/>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Refine</a:t>
            </a:r>
            <a:endParaRPr kumimoji="1" lang="ja-JP" altLang="en-US" dirty="0" err="1">
              <a:solidFill>
                <a:schemeClr val="tx1"/>
              </a:solidFill>
            </a:endParaRPr>
          </a:p>
        </p:txBody>
      </p:sp>
      <p:sp>
        <p:nvSpPr>
          <p:cNvPr id="20" name="矢印: 五方向 19">
            <a:extLst>
              <a:ext uri="{FF2B5EF4-FFF2-40B4-BE49-F238E27FC236}">
                <a16:creationId xmlns:a16="http://schemas.microsoft.com/office/drawing/2014/main" id="{AA8667D7-02CC-4DCD-AE16-E9C6716535B8}"/>
              </a:ext>
            </a:extLst>
          </p:cNvPr>
          <p:cNvSpPr/>
          <p:nvPr/>
        </p:nvSpPr>
        <p:spPr>
          <a:xfrm>
            <a:off x="9844341" y="2683100"/>
            <a:ext cx="2200175" cy="496529"/>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Test/Iterate</a:t>
            </a:r>
            <a:endParaRPr kumimoji="1" lang="ja-JP" altLang="en-US" dirty="0" err="1">
              <a:solidFill>
                <a:schemeClr val="tx1"/>
              </a:solidFill>
            </a:endParaRPr>
          </a:p>
        </p:txBody>
      </p:sp>
      <p:pic>
        <p:nvPicPr>
          <p:cNvPr id="21" name="グラフィックス 20" descr="ストップウォッチ 単色塗りつぶし">
            <a:extLst>
              <a:ext uri="{FF2B5EF4-FFF2-40B4-BE49-F238E27FC236}">
                <a16:creationId xmlns:a16="http://schemas.microsoft.com/office/drawing/2014/main" id="{5EE3C395-4597-4847-9C60-2431D4C7D3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5038" y="3395012"/>
            <a:ext cx="763585" cy="763585"/>
          </a:xfrm>
          <a:prstGeom prst="rect">
            <a:avLst/>
          </a:prstGeom>
        </p:spPr>
      </p:pic>
      <p:sp>
        <p:nvSpPr>
          <p:cNvPr id="22" name="テキスト ボックス 21">
            <a:extLst>
              <a:ext uri="{FF2B5EF4-FFF2-40B4-BE49-F238E27FC236}">
                <a16:creationId xmlns:a16="http://schemas.microsoft.com/office/drawing/2014/main" id="{138A744F-6270-40C3-8558-818E877E67AE}"/>
              </a:ext>
            </a:extLst>
          </p:cNvPr>
          <p:cNvSpPr txBox="1"/>
          <p:nvPr/>
        </p:nvSpPr>
        <p:spPr>
          <a:xfrm>
            <a:off x="1082259" y="3545972"/>
            <a:ext cx="1257405" cy="461665"/>
          </a:xfrm>
          <a:prstGeom prst="rect">
            <a:avLst/>
          </a:prstGeom>
          <a:noFill/>
        </p:spPr>
        <p:txBody>
          <a:bodyPr wrap="square" lIns="0" rIns="0" rtlCol="0">
            <a:spAutoFit/>
          </a:bodyPr>
          <a:lstStyle/>
          <a:p>
            <a:pPr algn="ctr"/>
            <a:r>
              <a:rPr kumimoji="1" lang="en-US" altLang="ja-JP" sz="2400" dirty="0">
                <a:solidFill>
                  <a:srgbClr val="111724"/>
                </a:solidFill>
              </a:rPr>
              <a:t>? min</a:t>
            </a:r>
            <a:endParaRPr kumimoji="1" lang="ja-JP" altLang="en-US" sz="2400" dirty="0" err="1">
              <a:solidFill>
                <a:srgbClr val="111724"/>
              </a:solidFill>
            </a:endParaRPr>
          </a:p>
        </p:txBody>
      </p:sp>
      <p:pic>
        <p:nvPicPr>
          <p:cNvPr id="23" name="グラフィックス 22" descr="ストップウォッチ 単色塗りつぶし">
            <a:extLst>
              <a:ext uri="{FF2B5EF4-FFF2-40B4-BE49-F238E27FC236}">
                <a16:creationId xmlns:a16="http://schemas.microsoft.com/office/drawing/2014/main" id="{610C9C19-C418-4397-8EFB-3F3678A630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3438" y="3395012"/>
            <a:ext cx="763585" cy="763585"/>
          </a:xfrm>
          <a:prstGeom prst="rect">
            <a:avLst/>
          </a:prstGeom>
        </p:spPr>
      </p:pic>
      <p:sp>
        <p:nvSpPr>
          <p:cNvPr id="24" name="テキスト ボックス 23">
            <a:extLst>
              <a:ext uri="{FF2B5EF4-FFF2-40B4-BE49-F238E27FC236}">
                <a16:creationId xmlns:a16="http://schemas.microsoft.com/office/drawing/2014/main" id="{3A9EF50F-F6A5-4827-9BFC-897F073B571B}"/>
              </a:ext>
            </a:extLst>
          </p:cNvPr>
          <p:cNvSpPr txBox="1"/>
          <p:nvPr/>
        </p:nvSpPr>
        <p:spPr>
          <a:xfrm>
            <a:off x="3520659" y="3545972"/>
            <a:ext cx="1257405" cy="461665"/>
          </a:xfrm>
          <a:prstGeom prst="rect">
            <a:avLst/>
          </a:prstGeom>
          <a:noFill/>
        </p:spPr>
        <p:txBody>
          <a:bodyPr wrap="square" lIns="0" rIns="0" rtlCol="0">
            <a:spAutoFit/>
          </a:bodyPr>
          <a:lstStyle/>
          <a:p>
            <a:pPr algn="ctr"/>
            <a:r>
              <a:rPr kumimoji="1" lang="en-US" altLang="ja-JP" sz="2400" dirty="0">
                <a:solidFill>
                  <a:srgbClr val="111724"/>
                </a:solidFill>
              </a:rPr>
              <a:t>? min</a:t>
            </a:r>
            <a:endParaRPr kumimoji="1" lang="ja-JP" altLang="en-US" sz="2400" dirty="0" err="1">
              <a:solidFill>
                <a:srgbClr val="111724"/>
              </a:solidFill>
            </a:endParaRPr>
          </a:p>
        </p:txBody>
      </p:sp>
      <p:pic>
        <p:nvPicPr>
          <p:cNvPr id="25" name="グラフィックス 24" descr="ストップウォッチ 単色塗りつぶし">
            <a:extLst>
              <a:ext uri="{FF2B5EF4-FFF2-40B4-BE49-F238E27FC236}">
                <a16:creationId xmlns:a16="http://schemas.microsoft.com/office/drawing/2014/main" id="{1327B05B-31DE-477E-A06D-CA4B6BB59F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3347" y="3395012"/>
            <a:ext cx="763585" cy="763585"/>
          </a:xfrm>
          <a:prstGeom prst="rect">
            <a:avLst/>
          </a:prstGeom>
        </p:spPr>
      </p:pic>
      <p:sp>
        <p:nvSpPr>
          <p:cNvPr id="26" name="テキスト ボックス 25">
            <a:extLst>
              <a:ext uri="{FF2B5EF4-FFF2-40B4-BE49-F238E27FC236}">
                <a16:creationId xmlns:a16="http://schemas.microsoft.com/office/drawing/2014/main" id="{383A446D-C262-4761-AD27-F11973EB96AC}"/>
              </a:ext>
            </a:extLst>
          </p:cNvPr>
          <p:cNvSpPr txBox="1"/>
          <p:nvPr/>
        </p:nvSpPr>
        <p:spPr>
          <a:xfrm>
            <a:off x="5870568" y="3545972"/>
            <a:ext cx="1257405" cy="461665"/>
          </a:xfrm>
          <a:prstGeom prst="rect">
            <a:avLst/>
          </a:prstGeom>
          <a:noFill/>
        </p:spPr>
        <p:txBody>
          <a:bodyPr wrap="square" lIns="0" rIns="0" rtlCol="0">
            <a:spAutoFit/>
          </a:bodyPr>
          <a:lstStyle/>
          <a:p>
            <a:pPr algn="ctr"/>
            <a:r>
              <a:rPr kumimoji="1" lang="en-US" altLang="ja-JP" sz="2400" dirty="0">
                <a:solidFill>
                  <a:srgbClr val="111724"/>
                </a:solidFill>
              </a:rPr>
              <a:t>? min</a:t>
            </a:r>
            <a:endParaRPr kumimoji="1" lang="ja-JP" altLang="en-US" sz="2400" dirty="0" err="1">
              <a:solidFill>
                <a:srgbClr val="111724"/>
              </a:solidFill>
            </a:endParaRPr>
          </a:p>
        </p:txBody>
      </p:sp>
      <p:pic>
        <p:nvPicPr>
          <p:cNvPr id="27" name="グラフィックス 26" descr="ストップウォッチ 単色塗りつぶし">
            <a:extLst>
              <a:ext uri="{FF2B5EF4-FFF2-40B4-BE49-F238E27FC236}">
                <a16:creationId xmlns:a16="http://schemas.microsoft.com/office/drawing/2014/main" id="{981BC313-20D0-47AF-9751-04B98059AB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3256" y="3395012"/>
            <a:ext cx="763585" cy="763585"/>
          </a:xfrm>
          <a:prstGeom prst="rect">
            <a:avLst/>
          </a:prstGeom>
        </p:spPr>
      </p:pic>
      <p:sp>
        <p:nvSpPr>
          <p:cNvPr id="28" name="テキスト ボックス 27">
            <a:extLst>
              <a:ext uri="{FF2B5EF4-FFF2-40B4-BE49-F238E27FC236}">
                <a16:creationId xmlns:a16="http://schemas.microsoft.com/office/drawing/2014/main" id="{62ED2D0E-B4FA-4E46-A855-40293DAAD3E3}"/>
              </a:ext>
            </a:extLst>
          </p:cNvPr>
          <p:cNvSpPr txBox="1"/>
          <p:nvPr/>
        </p:nvSpPr>
        <p:spPr>
          <a:xfrm>
            <a:off x="8220477" y="3545972"/>
            <a:ext cx="1257405" cy="461665"/>
          </a:xfrm>
          <a:prstGeom prst="rect">
            <a:avLst/>
          </a:prstGeom>
          <a:noFill/>
        </p:spPr>
        <p:txBody>
          <a:bodyPr wrap="square" lIns="0" rIns="0" rtlCol="0">
            <a:spAutoFit/>
          </a:bodyPr>
          <a:lstStyle/>
          <a:p>
            <a:pPr algn="ctr"/>
            <a:r>
              <a:rPr kumimoji="1" lang="en-US" altLang="ja-JP" sz="2400" dirty="0">
                <a:solidFill>
                  <a:srgbClr val="111724"/>
                </a:solidFill>
              </a:rPr>
              <a:t>? min</a:t>
            </a:r>
            <a:endParaRPr kumimoji="1" lang="ja-JP" altLang="en-US" sz="2400" dirty="0" err="1">
              <a:solidFill>
                <a:srgbClr val="111724"/>
              </a:solidFill>
            </a:endParaRPr>
          </a:p>
        </p:txBody>
      </p:sp>
      <p:pic>
        <p:nvPicPr>
          <p:cNvPr id="29" name="グラフィックス 28" descr="ストップウォッチ 単色塗りつぶし">
            <a:extLst>
              <a:ext uri="{FF2B5EF4-FFF2-40B4-BE49-F238E27FC236}">
                <a16:creationId xmlns:a16="http://schemas.microsoft.com/office/drawing/2014/main" id="{FB50FDAD-E612-4E30-8B61-8FE50991BD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34474" y="3395012"/>
            <a:ext cx="763585" cy="763585"/>
          </a:xfrm>
          <a:prstGeom prst="rect">
            <a:avLst/>
          </a:prstGeom>
        </p:spPr>
      </p:pic>
      <p:sp>
        <p:nvSpPr>
          <p:cNvPr id="30" name="テキスト ボックス 29">
            <a:extLst>
              <a:ext uri="{FF2B5EF4-FFF2-40B4-BE49-F238E27FC236}">
                <a16:creationId xmlns:a16="http://schemas.microsoft.com/office/drawing/2014/main" id="{3B807F9C-DC21-4D3F-A8BA-C3D94EEF7942}"/>
              </a:ext>
            </a:extLst>
          </p:cNvPr>
          <p:cNvSpPr txBox="1"/>
          <p:nvPr/>
        </p:nvSpPr>
        <p:spPr>
          <a:xfrm>
            <a:off x="10591695" y="3545972"/>
            <a:ext cx="1257405" cy="461665"/>
          </a:xfrm>
          <a:prstGeom prst="rect">
            <a:avLst/>
          </a:prstGeom>
          <a:noFill/>
        </p:spPr>
        <p:txBody>
          <a:bodyPr wrap="square" lIns="0" rIns="0" rtlCol="0">
            <a:spAutoFit/>
          </a:bodyPr>
          <a:lstStyle/>
          <a:p>
            <a:pPr algn="ctr"/>
            <a:r>
              <a:rPr kumimoji="1" lang="en-US" altLang="ja-JP" sz="2400" dirty="0">
                <a:solidFill>
                  <a:srgbClr val="111724"/>
                </a:solidFill>
              </a:rPr>
              <a:t>? min</a:t>
            </a:r>
            <a:endParaRPr kumimoji="1" lang="ja-JP" altLang="en-US" sz="2400" dirty="0" err="1">
              <a:solidFill>
                <a:srgbClr val="111724"/>
              </a:solidFill>
            </a:endParaRPr>
          </a:p>
        </p:txBody>
      </p:sp>
      <p:sp>
        <p:nvSpPr>
          <p:cNvPr id="31" name="コンテンツ プレースホルダー 2">
            <a:extLst>
              <a:ext uri="{FF2B5EF4-FFF2-40B4-BE49-F238E27FC236}">
                <a16:creationId xmlns:a16="http://schemas.microsoft.com/office/drawing/2014/main" id="{A064A748-0AB9-4C00-9A49-BBD81E2C6368}"/>
              </a:ext>
            </a:extLst>
          </p:cNvPr>
          <p:cNvSpPr txBox="1">
            <a:spLocks/>
          </p:cNvSpPr>
          <p:nvPr/>
        </p:nvSpPr>
        <p:spPr>
          <a:xfrm>
            <a:off x="425038" y="5640503"/>
            <a:ext cx="11424062" cy="400110"/>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400" kern="1200">
                <a:solidFill>
                  <a:schemeClr val="tx1"/>
                </a:solidFill>
                <a:latin typeface="+mn-lt"/>
                <a:ea typeface="+mn-ea"/>
                <a:cs typeface="+mn-cs"/>
              </a:defRPr>
            </a:lvl1pPr>
            <a:lvl2pPr marL="228600" indent="0" algn="l" defTabSz="914400" rtl="0" eaLnBrk="1" latinLnBrk="0" hangingPunct="1">
              <a:lnSpc>
                <a:spcPct val="10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10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algn="r"/>
            <a:r>
              <a:rPr lang="en-US" altLang="ja-JP" sz="2000" dirty="0">
                <a:solidFill>
                  <a:srgbClr val="111724"/>
                </a:solidFill>
              </a:rPr>
              <a:t>※</a:t>
            </a:r>
            <a:r>
              <a:rPr lang="ja-JP" altLang="en-US" sz="2000" dirty="0">
                <a:solidFill>
                  <a:srgbClr val="111724"/>
                </a:solidFill>
              </a:rPr>
              <a:t>タイムキーパーが必要な場合、ファシリテーターが行います</a:t>
            </a:r>
            <a:endParaRPr lang="en-US" altLang="ja-JP" sz="2000" dirty="0">
              <a:solidFill>
                <a:srgbClr val="111724"/>
              </a:solidFill>
            </a:endParaRPr>
          </a:p>
        </p:txBody>
      </p:sp>
    </p:spTree>
    <p:extLst>
      <p:ext uri="{BB962C8B-B14F-4D97-AF65-F5344CB8AC3E}">
        <p14:creationId xmlns:p14="http://schemas.microsoft.com/office/powerpoint/2010/main" val="11093573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11</a:t>
            </a:fld>
            <a:endParaRPr lang="en-US"/>
          </a:p>
        </p:txBody>
      </p:sp>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a:xfrm>
            <a:off x="6241826" y="582592"/>
            <a:ext cx="5607275" cy="5349916"/>
          </a:xfrm>
        </p:spPr>
        <p:txBody>
          <a:bodyPr/>
          <a:lstStyle/>
          <a:p>
            <a:pPr marL="457200" indent="-457200">
              <a:buAutoNum type="arabicPeriod"/>
            </a:pPr>
            <a:r>
              <a:rPr lang="en-US" altLang="ja-JP" b="1" dirty="0">
                <a:solidFill>
                  <a:schemeClr val="accent2"/>
                </a:solidFill>
              </a:rPr>
              <a:t>Listen : </a:t>
            </a:r>
            <a:r>
              <a:rPr lang="ja-JP" altLang="en-US" b="1" dirty="0">
                <a:solidFill>
                  <a:schemeClr val="accent2"/>
                </a:solidFill>
              </a:rPr>
              <a:t>顧客は誰か </a:t>
            </a:r>
            <a:r>
              <a:rPr lang="en-US" altLang="ja-JP" b="1" dirty="0">
                <a:solidFill>
                  <a:schemeClr val="accent2"/>
                </a:solidFill>
              </a:rPr>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pPr marL="457200" indent="-457200">
              <a:buAutoNum type="arabicPeriod"/>
            </a:pPr>
            <a:r>
              <a:rPr lang="ja-JP" altLang="en-US" dirty="0">
                <a:solidFill>
                  <a:srgbClr val="111724"/>
                </a:solidFill>
              </a:rPr>
              <a:t>仮説検証計画の作成</a:t>
            </a:r>
            <a:endParaRPr lang="en-US" altLang="ja-JP" dirty="0">
              <a:solidFill>
                <a:srgbClr val="111724"/>
              </a:solidFill>
            </a:endParaRPr>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Tree>
    <p:extLst>
      <p:ext uri="{BB962C8B-B14F-4D97-AF65-F5344CB8AC3E}">
        <p14:creationId xmlns:p14="http://schemas.microsoft.com/office/powerpoint/2010/main" val="6968822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ja-JP" altLang="en-US" dirty="0"/>
              <a:t>顧客についての情報の拡充</a:t>
            </a:r>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71600"/>
            <a:ext cx="11424062" cy="1354217"/>
          </a:xfrm>
        </p:spPr>
        <p:txBody>
          <a:bodyPr/>
          <a:lstStyle/>
          <a:p>
            <a:r>
              <a:rPr lang="ja-JP" altLang="en-US" dirty="0"/>
              <a:t>推奨するアクション</a:t>
            </a:r>
            <a:endParaRPr lang="en-US" altLang="ja-JP" dirty="0"/>
          </a:p>
          <a:p>
            <a:pPr marL="342900" indent="-342900">
              <a:buFont typeface="Arial" panose="020B0604020202020204" pitchFamily="34" charset="0"/>
              <a:buChar char="•"/>
            </a:pPr>
            <a:r>
              <a:rPr lang="ja-JP" altLang="en-US" dirty="0"/>
              <a:t>想定されるレビューの枚数が足りない場合、営業やカスタマーサポートの方からできるだけ実際のフィードバックを収集し、加える</a:t>
            </a:r>
            <a:endParaRPr lang="en-US" altLang="ja-JP" dirty="0"/>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12</a:t>
            </a:fld>
            <a:endParaRPr lang="en-US"/>
          </a:p>
        </p:txBody>
      </p:sp>
      <p:pic>
        <p:nvPicPr>
          <p:cNvPr id="44" name="グラフィックス 43" descr="ストップウォッチ 単色塗りつぶし">
            <a:extLst>
              <a:ext uri="{FF2B5EF4-FFF2-40B4-BE49-F238E27FC236}">
                <a16:creationId xmlns:a16="http://schemas.microsoft.com/office/drawing/2014/main" id="{14EAB1F2-E9A9-4734-B775-223D86EA3C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45" name="テキスト ボックス 44">
            <a:extLst>
              <a:ext uri="{FF2B5EF4-FFF2-40B4-BE49-F238E27FC236}">
                <a16:creationId xmlns:a16="http://schemas.microsoft.com/office/drawing/2014/main" id="{55AD5CAC-E3C9-4A03-8117-BE657A44CB4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 min</a:t>
            </a:r>
            <a:endParaRPr kumimoji="1" lang="ja-JP" altLang="en-US" sz="2400" dirty="0" err="1"/>
          </a:p>
        </p:txBody>
      </p:sp>
      <p:sp>
        <p:nvSpPr>
          <p:cNvPr id="21" name="四角形: メモ 20">
            <a:extLst>
              <a:ext uri="{FF2B5EF4-FFF2-40B4-BE49-F238E27FC236}">
                <a16:creationId xmlns:a16="http://schemas.microsoft.com/office/drawing/2014/main" id="{142C0A64-B37E-4E76-875C-4A94611AA4B3}"/>
              </a:ext>
            </a:extLst>
          </p:cNvPr>
          <p:cNvSpPr/>
          <p:nvPr/>
        </p:nvSpPr>
        <p:spPr>
          <a:xfrm>
            <a:off x="6747248" y="5291210"/>
            <a:ext cx="2084024" cy="1150145"/>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先生にこちらの声が聞こえていない、その逆が頻繁に起こる</a:t>
            </a:r>
          </a:p>
        </p:txBody>
      </p:sp>
      <p:sp>
        <p:nvSpPr>
          <p:cNvPr id="22" name="四角形: メモ 21">
            <a:extLst>
              <a:ext uri="{FF2B5EF4-FFF2-40B4-BE49-F238E27FC236}">
                <a16:creationId xmlns:a16="http://schemas.microsoft.com/office/drawing/2014/main" id="{371D749F-09FA-460F-9DA3-73E93B935422}"/>
              </a:ext>
            </a:extLst>
          </p:cNvPr>
          <p:cNvSpPr/>
          <p:nvPr/>
        </p:nvSpPr>
        <p:spPr>
          <a:xfrm>
            <a:off x="9796144" y="5330887"/>
            <a:ext cx="1886102" cy="95849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レッスンはよいが、習った単語を記録できない</a:t>
            </a:r>
          </a:p>
        </p:txBody>
      </p:sp>
      <p:sp>
        <p:nvSpPr>
          <p:cNvPr id="23" name="四角形: メモ 22">
            <a:extLst>
              <a:ext uri="{FF2B5EF4-FFF2-40B4-BE49-F238E27FC236}">
                <a16:creationId xmlns:a16="http://schemas.microsoft.com/office/drawing/2014/main" id="{3301C787-4C87-4D09-B630-8C4F8A734A93}"/>
              </a:ext>
            </a:extLst>
          </p:cNvPr>
          <p:cNvSpPr/>
          <p:nvPr/>
        </p:nvSpPr>
        <p:spPr>
          <a:xfrm>
            <a:off x="9796144" y="3987765"/>
            <a:ext cx="1886102" cy="1284348"/>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レッスンを通じて</a:t>
            </a:r>
            <a:br>
              <a:rPr kumimoji="1" lang="en-US" altLang="ja-JP" sz="1600" dirty="0">
                <a:solidFill>
                  <a:srgbClr val="111724"/>
                </a:solidFill>
              </a:rPr>
            </a:br>
            <a:r>
              <a:rPr kumimoji="1" lang="ja-JP" altLang="en-US" sz="1600" dirty="0">
                <a:solidFill>
                  <a:srgbClr val="111724"/>
                </a:solidFill>
              </a:rPr>
              <a:t>英語だけでなく海外ビジネスについても学べる</a:t>
            </a:r>
          </a:p>
        </p:txBody>
      </p:sp>
      <p:pic>
        <p:nvPicPr>
          <p:cNvPr id="24" name="グラフィックス 23" descr="男性 単色塗りつぶし">
            <a:extLst>
              <a:ext uri="{FF2B5EF4-FFF2-40B4-BE49-F238E27FC236}">
                <a16:creationId xmlns:a16="http://schemas.microsoft.com/office/drawing/2014/main" id="{5ACB5AD9-BB8B-4FE5-BCE1-661A06F755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5038" y="4391290"/>
            <a:ext cx="1359478" cy="1359478"/>
          </a:xfrm>
          <a:prstGeom prst="rect">
            <a:avLst/>
          </a:prstGeom>
        </p:spPr>
      </p:pic>
      <p:pic>
        <p:nvPicPr>
          <p:cNvPr id="25" name="グラフィックス 24" descr="泣き顔 (塗りつぶしなし) 単色塗りつぶし">
            <a:extLst>
              <a:ext uri="{FF2B5EF4-FFF2-40B4-BE49-F238E27FC236}">
                <a16:creationId xmlns:a16="http://schemas.microsoft.com/office/drawing/2014/main" id="{934E2779-8432-4D96-BD40-81B1ED1302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1377" y="5285768"/>
            <a:ext cx="540733" cy="540733"/>
          </a:xfrm>
          <a:prstGeom prst="rect">
            <a:avLst/>
          </a:prstGeom>
        </p:spPr>
      </p:pic>
      <p:pic>
        <p:nvPicPr>
          <p:cNvPr id="26" name="グラフィックス 25" descr="恋をしている顔 (塗りつぶしなし) 単色塗りつぶし">
            <a:extLst>
              <a:ext uri="{FF2B5EF4-FFF2-40B4-BE49-F238E27FC236}">
                <a16:creationId xmlns:a16="http://schemas.microsoft.com/office/drawing/2014/main" id="{25DD4638-1567-4672-8ECC-16710E6E6CC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51376" y="4066580"/>
            <a:ext cx="540733" cy="540733"/>
          </a:xfrm>
          <a:prstGeom prst="rect">
            <a:avLst/>
          </a:prstGeom>
        </p:spPr>
      </p:pic>
      <p:sp>
        <p:nvSpPr>
          <p:cNvPr id="27" name="矢印: 上 26">
            <a:extLst>
              <a:ext uri="{FF2B5EF4-FFF2-40B4-BE49-F238E27FC236}">
                <a16:creationId xmlns:a16="http://schemas.microsoft.com/office/drawing/2014/main" id="{6620730F-37FE-4CE8-AB37-94011556FD52}"/>
              </a:ext>
            </a:extLst>
          </p:cNvPr>
          <p:cNvSpPr/>
          <p:nvPr/>
        </p:nvSpPr>
        <p:spPr>
          <a:xfrm rot="5400000">
            <a:off x="6405524" y="-1286076"/>
            <a:ext cx="544555" cy="10118037"/>
          </a:xfrm>
          <a:prstGeom prst="upArrow">
            <a:avLst/>
          </a:prstGeom>
          <a:gradFill>
            <a:gsLst>
              <a:gs pos="0">
                <a:schemeClr val="accent2">
                  <a:lumMod val="60000"/>
                  <a:lumOff val="40000"/>
                </a:schemeClr>
              </a:gs>
              <a:gs pos="50000">
                <a:schemeClr val="accent2">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8" name="テキスト ボックス 27">
            <a:extLst>
              <a:ext uri="{FF2B5EF4-FFF2-40B4-BE49-F238E27FC236}">
                <a16:creationId xmlns:a16="http://schemas.microsoft.com/office/drawing/2014/main" id="{A3889B08-C468-4D17-8A92-8C2C3B17D1ED}"/>
              </a:ext>
            </a:extLst>
          </p:cNvPr>
          <p:cNvSpPr txBox="1"/>
          <p:nvPr/>
        </p:nvSpPr>
        <p:spPr>
          <a:xfrm>
            <a:off x="3119096" y="3334643"/>
            <a:ext cx="1620078" cy="338554"/>
          </a:xfrm>
          <a:prstGeom prst="rect">
            <a:avLst/>
          </a:prstGeom>
          <a:noFill/>
        </p:spPr>
        <p:txBody>
          <a:bodyPr wrap="square" lIns="0" rIns="0" rtlCol="0">
            <a:spAutoFit/>
          </a:bodyPr>
          <a:lstStyle/>
          <a:p>
            <a:pPr algn="ctr"/>
            <a:r>
              <a:rPr kumimoji="1" lang="ja-JP" altLang="en-US" sz="1600" b="1" dirty="0"/>
              <a:t>利用登録時</a:t>
            </a:r>
          </a:p>
        </p:txBody>
      </p:sp>
      <p:sp>
        <p:nvSpPr>
          <p:cNvPr id="29" name="テキスト ボックス 28">
            <a:extLst>
              <a:ext uri="{FF2B5EF4-FFF2-40B4-BE49-F238E27FC236}">
                <a16:creationId xmlns:a16="http://schemas.microsoft.com/office/drawing/2014/main" id="{597BCD6C-18DC-4696-871A-C30AF49123B4}"/>
              </a:ext>
            </a:extLst>
          </p:cNvPr>
          <p:cNvSpPr txBox="1"/>
          <p:nvPr/>
        </p:nvSpPr>
        <p:spPr>
          <a:xfrm>
            <a:off x="6979221" y="3334643"/>
            <a:ext cx="1620078" cy="338554"/>
          </a:xfrm>
          <a:prstGeom prst="rect">
            <a:avLst/>
          </a:prstGeom>
          <a:noFill/>
        </p:spPr>
        <p:txBody>
          <a:bodyPr wrap="square" lIns="0" rIns="0" rtlCol="0">
            <a:spAutoFit/>
          </a:bodyPr>
          <a:lstStyle/>
          <a:p>
            <a:pPr algn="ctr"/>
            <a:r>
              <a:rPr kumimoji="1" lang="ja-JP" altLang="en-US" sz="1600" b="1" dirty="0"/>
              <a:t>利用中</a:t>
            </a:r>
          </a:p>
        </p:txBody>
      </p:sp>
      <p:sp>
        <p:nvSpPr>
          <p:cNvPr id="30" name="テキスト ボックス 29">
            <a:extLst>
              <a:ext uri="{FF2B5EF4-FFF2-40B4-BE49-F238E27FC236}">
                <a16:creationId xmlns:a16="http://schemas.microsoft.com/office/drawing/2014/main" id="{9BD380AB-4DEA-43A7-A521-E8906959C652}"/>
              </a:ext>
            </a:extLst>
          </p:cNvPr>
          <p:cNvSpPr txBox="1"/>
          <p:nvPr/>
        </p:nvSpPr>
        <p:spPr>
          <a:xfrm>
            <a:off x="10074125" y="3334643"/>
            <a:ext cx="1620078" cy="338554"/>
          </a:xfrm>
          <a:prstGeom prst="rect">
            <a:avLst/>
          </a:prstGeom>
          <a:noFill/>
        </p:spPr>
        <p:txBody>
          <a:bodyPr wrap="square" lIns="0" rIns="0" rtlCol="0">
            <a:spAutoFit/>
          </a:bodyPr>
          <a:lstStyle/>
          <a:p>
            <a:pPr algn="ctr"/>
            <a:r>
              <a:rPr kumimoji="1" lang="ja-JP" altLang="en-US" sz="1600" b="1" dirty="0"/>
              <a:t>利用完了後</a:t>
            </a:r>
          </a:p>
        </p:txBody>
      </p:sp>
      <p:sp>
        <p:nvSpPr>
          <p:cNvPr id="31" name="四角形: メモ 30">
            <a:extLst>
              <a:ext uri="{FF2B5EF4-FFF2-40B4-BE49-F238E27FC236}">
                <a16:creationId xmlns:a16="http://schemas.microsoft.com/office/drawing/2014/main" id="{3AA41772-C082-4C8C-B618-F87BA90B5B0E}"/>
              </a:ext>
            </a:extLst>
          </p:cNvPr>
          <p:cNvSpPr/>
          <p:nvPr/>
        </p:nvSpPr>
        <p:spPr>
          <a:xfrm>
            <a:off x="6747248" y="3987765"/>
            <a:ext cx="2084024" cy="1150145"/>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自分の言いたいことがより伝わる形に添削してくれる</a:t>
            </a:r>
          </a:p>
        </p:txBody>
      </p:sp>
      <p:sp>
        <p:nvSpPr>
          <p:cNvPr id="32" name="四角形: メモ 31">
            <a:extLst>
              <a:ext uri="{FF2B5EF4-FFF2-40B4-BE49-F238E27FC236}">
                <a16:creationId xmlns:a16="http://schemas.microsoft.com/office/drawing/2014/main" id="{706FF29B-EA6B-4E1D-882A-451A4C5A49E4}"/>
              </a:ext>
            </a:extLst>
          </p:cNvPr>
          <p:cNvSpPr/>
          <p:nvPr/>
        </p:nvSpPr>
        <p:spPr>
          <a:xfrm>
            <a:off x="4388595" y="5291209"/>
            <a:ext cx="2084024" cy="1150145"/>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頻繁にセッションタイムアウトが発生する</a:t>
            </a:r>
          </a:p>
        </p:txBody>
      </p:sp>
      <p:sp>
        <p:nvSpPr>
          <p:cNvPr id="33" name="四角形: メモ 32">
            <a:extLst>
              <a:ext uri="{FF2B5EF4-FFF2-40B4-BE49-F238E27FC236}">
                <a16:creationId xmlns:a16="http://schemas.microsoft.com/office/drawing/2014/main" id="{45F90835-BF21-42B0-9E13-E51339D667AB}"/>
              </a:ext>
            </a:extLst>
          </p:cNvPr>
          <p:cNvSpPr/>
          <p:nvPr/>
        </p:nvSpPr>
        <p:spPr>
          <a:xfrm>
            <a:off x="2887123" y="4010458"/>
            <a:ext cx="2084024" cy="1150145"/>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利用登録時すると無料のチケットがもらえて試せる</a:t>
            </a:r>
          </a:p>
        </p:txBody>
      </p:sp>
      <p:sp>
        <p:nvSpPr>
          <p:cNvPr id="34" name="テキスト ボックス 33">
            <a:extLst>
              <a:ext uri="{FF2B5EF4-FFF2-40B4-BE49-F238E27FC236}">
                <a16:creationId xmlns:a16="http://schemas.microsoft.com/office/drawing/2014/main" id="{D7EFBCDF-2AB0-4DD2-A521-CF7825B4AD72}"/>
              </a:ext>
            </a:extLst>
          </p:cNvPr>
          <p:cNvSpPr txBox="1"/>
          <p:nvPr/>
        </p:nvSpPr>
        <p:spPr>
          <a:xfrm>
            <a:off x="425038" y="5866281"/>
            <a:ext cx="1359478" cy="338554"/>
          </a:xfrm>
          <a:prstGeom prst="rect">
            <a:avLst/>
          </a:prstGeom>
          <a:noFill/>
        </p:spPr>
        <p:txBody>
          <a:bodyPr wrap="square" lIns="0" rIns="0" rtlCol="0">
            <a:spAutoFit/>
          </a:bodyPr>
          <a:lstStyle/>
          <a:p>
            <a:pPr algn="ctr"/>
            <a:r>
              <a:rPr kumimoji="1" lang="ja-JP" altLang="en-US" sz="1600" dirty="0"/>
              <a:t>顧客</a:t>
            </a:r>
            <a:endParaRPr kumimoji="1" lang="en-US" altLang="ja-JP" sz="1600" dirty="0"/>
          </a:p>
        </p:txBody>
      </p:sp>
      <p:sp>
        <p:nvSpPr>
          <p:cNvPr id="35" name="テキスト ボックス 34">
            <a:extLst>
              <a:ext uri="{FF2B5EF4-FFF2-40B4-BE49-F238E27FC236}">
                <a16:creationId xmlns:a16="http://schemas.microsoft.com/office/drawing/2014/main" id="{98181D5B-E8DF-434F-838A-A0E7D138A8BF}"/>
              </a:ext>
            </a:extLst>
          </p:cNvPr>
          <p:cNvSpPr txBox="1"/>
          <p:nvPr/>
        </p:nvSpPr>
        <p:spPr>
          <a:xfrm>
            <a:off x="425038" y="3003547"/>
            <a:ext cx="2084024" cy="338554"/>
          </a:xfrm>
          <a:prstGeom prst="rect">
            <a:avLst/>
          </a:prstGeom>
          <a:noFill/>
        </p:spPr>
        <p:txBody>
          <a:bodyPr wrap="square" lIns="0" rIns="0" rtlCol="0">
            <a:spAutoFit/>
          </a:bodyPr>
          <a:lstStyle/>
          <a:p>
            <a:r>
              <a:rPr kumimoji="1" lang="ja-JP" altLang="en-US" sz="1600" dirty="0"/>
              <a:t>例 </a:t>
            </a:r>
            <a:r>
              <a:rPr kumimoji="1" lang="en-US" altLang="ja-JP" sz="1600" dirty="0"/>
              <a:t>: </a:t>
            </a:r>
            <a:r>
              <a:rPr kumimoji="1" lang="ja-JP" altLang="en-US" sz="1600" dirty="0"/>
              <a:t>英会話サービス</a:t>
            </a:r>
            <a:endParaRPr kumimoji="1" lang="en-US" altLang="ja-JP" sz="1600" dirty="0"/>
          </a:p>
        </p:txBody>
      </p:sp>
    </p:spTree>
    <p:extLst>
      <p:ext uri="{BB962C8B-B14F-4D97-AF65-F5344CB8AC3E}">
        <p14:creationId xmlns:p14="http://schemas.microsoft.com/office/powerpoint/2010/main" val="3522389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13</a:t>
            </a:fld>
            <a:endParaRPr lang="en-US"/>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
        <p:nvSpPr>
          <p:cNvPr id="7" name="Text Placeholder 10">
            <a:extLst>
              <a:ext uri="{FF2B5EF4-FFF2-40B4-BE49-F238E27FC236}">
                <a16:creationId xmlns:a16="http://schemas.microsoft.com/office/drawing/2014/main" id="{71078143-8E73-4797-855E-5AFC47A2FE07}"/>
              </a:ext>
            </a:extLst>
          </p:cNvPr>
          <p:cNvSpPr>
            <a:spLocks noGrp="1"/>
          </p:cNvSpPr>
          <p:nvPr>
            <p:ph type="body" sz="quarter" idx="10"/>
          </p:nvPr>
        </p:nvSpPr>
        <p:spPr>
          <a:xfrm>
            <a:off x="6241826" y="582592"/>
            <a:ext cx="5607275" cy="5349916"/>
          </a:xfrm>
        </p:spPr>
        <p:txBody>
          <a:bodyPr/>
          <a:lstStyle/>
          <a:p>
            <a:pPr marL="457200" indent="-457200">
              <a:buAutoNum type="arabicPeriod"/>
            </a:pPr>
            <a:r>
              <a:rPr lang="en-US" altLang="ja-JP" dirty="0">
                <a:solidFill>
                  <a:srgbClr val="111724"/>
                </a:solidFill>
              </a:rPr>
              <a:t>Listen : </a:t>
            </a:r>
            <a:r>
              <a:rPr lang="ja-JP" altLang="en-US" dirty="0">
                <a:solidFill>
                  <a:srgbClr val="111724"/>
                </a:solidFill>
              </a:rPr>
              <a:t>顧客は誰か </a:t>
            </a:r>
            <a:r>
              <a:rPr lang="en-US" altLang="ja-JP" dirty="0">
                <a:solidFill>
                  <a:srgbClr val="111724"/>
                </a:solidFill>
              </a:rPr>
              <a:t>? </a:t>
            </a:r>
          </a:p>
          <a:p>
            <a:pPr marL="457200" indent="-457200">
              <a:buAutoNum type="arabicPeriod"/>
            </a:pPr>
            <a:r>
              <a:rPr lang="en-US" altLang="ja-JP" b="1" dirty="0">
                <a:solidFill>
                  <a:schemeClr val="accent2"/>
                </a:solidFill>
              </a:rPr>
              <a:t>Define : </a:t>
            </a:r>
            <a:r>
              <a:rPr lang="ja-JP" altLang="en-US" b="1" dirty="0">
                <a:solidFill>
                  <a:schemeClr val="accent2"/>
                </a:solidFill>
              </a:rPr>
              <a:t>課題と機会は何か </a:t>
            </a:r>
            <a:r>
              <a:rPr lang="en-US" altLang="ja-JP" b="1" dirty="0">
                <a:solidFill>
                  <a:schemeClr val="accent2"/>
                </a:solidFill>
              </a:rPr>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pPr marL="457200" indent="-457200">
              <a:buAutoNum type="arabicPeriod"/>
            </a:pPr>
            <a:r>
              <a:rPr lang="ja-JP" altLang="en-US" dirty="0">
                <a:solidFill>
                  <a:srgbClr val="111724"/>
                </a:solidFill>
              </a:rPr>
              <a:t>仮説検証計画の作成</a:t>
            </a:r>
            <a:endParaRPr lang="en-US" altLang="ja-JP" dirty="0">
              <a:solidFill>
                <a:srgbClr val="111724"/>
              </a:solidFill>
            </a:endParaRPr>
          </a:p>
        </p:txBody>
      </p:sp>
    </p:spTree>
    <p:extLst>
      <p:ext uri="{BB962C8B-B14F-4D97-AF65-F5344CB8AC3E}">
        <p14:creationId xmlns:p14="http://schemas.microsoft.com/office/powerpoint/2010/main" val="22564619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37AB635-F300-41DC-8177-3066D01C26BF}"/>
              </a:ext>
            </a:extLst>
          </p:cNvPr>
          <p:cNvSpPr>
            <a:spLocks noGrp="1"/>
          </p:cNvSpPr>
          <p:nvPr>
            <p:ph type="title"/>
          </p:nvPr>
        </p:nvSpPr>
        <p:spPr/>
        <p:txBody>
          <a:bodyPr/>
          <a:lstStyle/>
          <a:p>
            <a:r>
              <a:rPr lang="ja-JP" altLang="en-US" dirty="0"/>
              <a:t>課題と重みの見直し</a:t>
            </a:r>
          </a:p>
        </p:txBody>
      </p:sp>
      <p:sp>
        <p:nvSpPr>
          <p:cNvPr id="6" name="コンテンツ プレースホルダー 5">
            <a:extLst>
              <a:ext uri="{FF2B5EF4-FFF2-40B4-BE49-F238E27FC236}">
                <a16:creationId xmlns:a16="http://schemas.microsoft.com/office/drawing/2014/main" id="{BE826A52-26F0-46EF-A3F8-2D9E8A12332E}"/>
              </a:ext>
            </a:extLst>
          </p:cNvPr>
          <p:cNvSpPr>
            <a:spLocks noGrp="1"/>
          </p:cNvSpPr>
          <p:nvPr>
            <p:ph idx="1"/>
          </p:nvPr>
        </p:nvSpPr>
        <p:spPr>
          <a:xfrm>
            <a:off x="425038" y="1371600"/>
            <a:ext cx="11424062" cy="2031325"/>
          </a:xfrm>
        </p:spPr>
        <p:txBody>
          <a:bodyPr/>
          <a:lstStyle/>
          <a:p>
            <a:r>
              <a:rPr lang="ja-JP" altLang="en-US" dirty="0"/>
              <a:t>推奨するアクション</a:t>
            </a:r>
            <a:endParaRPr lang="en-US" altLang="ja-JP" dirty="0"/>
          </a:p>
          <a:p>
            <a:pPr marL="342900" indent="-342900">
              <a:buFont typeface="Arial" panose="020B0604020202020204" pitchFamily="34" charset="0"/>
              <a:buChar char="•"/>
            </a:pPr>
            <a:r>
              <a:rPr lang="ja-JP" altLang="en-US" dirty="0"/>
              <a:t>想定した顧客のストーリーの実現性を基に重みを見直す</a:t>
            </a:r>
            <a:endParaRPr lang="en-US" altLang="ja-JP" dirty="0"/>
          </a:p>
          <a:p>
            <a:pPr marL="342900" indent="-342900">
              <a:buFont typeface="Arial" panose="020B0604020202020204" pitchFamily="34" charset="0"/>
              <a:buChar char="•"/>
            </a:pPr>
            <a:r>
              <a:rPr lang="en-US" altLang="ja-JP" dirty="0"/>
              <a:t>Invent </a:t>
            </a:r>
            <a:r>
              <a:rPr lang="ja-JP" altLang="en-US" dirty="0"/>
              <a:t>の採択結果や精度に問題があれば、課題・強みの数と重みを見直す</a:t>
            </a:r>
            <a:endParaRPr lang="en-US" altLang="ja-JP" dirty="0"/>
          </a:p>
          <a:p>
            <a:pPr marL="342900" indent="-342900">
              <a:buFont typeface="Arial" panose="020B0604020202020204" pitchFamily="34" charset="0"/>
              <a:buChar char="•"/>
            </a:pPr>
            <a:r>
              <a:rPr lang="en-US" altLang="ja-JP" dirty="0"/>
              <a:t>Invent </a:t>
            </a:r>
            <a:r>
              <a:rPr lang="ja-JP" altLang="en-US" dirty="0"/>
              <a:t>で個々人の評価結果がぶれていれば、評価基準の明確化を検討する</a:t>
            </a:r>
            <a:endParaRPr lang="en-US" altLang="ja-JP" dirty="0"/>
          </a:p>
        </p:txBody>
      </p:sp>
      <p:sp>
        <p:nvSpPr>
          <p:cNvPr id="4" name="スライド番号プレースホルダー 3">
            <a:extLst>
              <a:ext uri="{FF2B5EF4-FFF2-40B4-BE49-F238E27FC236}">
                <a16:creationId xmlns:a16="http://schemas.microsoft.com/office/drawing/2014/main" id="{C27BDFD9-9EE4-4ACA-A3E9-F2766471AD0D}"/>
              </a:ext>
            </a:extLst>
          </p:cNvPr>
          <p:cNvSpPr>
            <a:spLocks noGrp="1"/>
          </p:cNvSpPr>
          <p:nvPr>
            <p:ph type="sldNum" sz="quarter" idx="4"/>
          </p:nvPr>
        </p:nvSpPr>
        <p:spPr/>
        <p:txBody>
          <a:bodyPr/>
          <a:lstStyle/>
          <a:p>
            <a:fld id="{DC503246-BBCE-4F0A-BCDC-08FC4C52637D}" type="slidenum">
              <a:rPr lang="en-US" smtClean="0"/>
              <a:pPr/>
              <a:t>14</a:t>
            </a:fld>
            <a:endParaRPr lang="en-US"/>
          </a:p>
        </p:txBody>
      </p:sp>
      <p:pic>
        <p:nvPicPr>
          <p:cNvPr id="37" name="グラフィックス 36" descr="ストップウォッチ 単色塗りつぶし">
            <a:extLst>
              <a:ext uri="{FF2B5EF4-FFF2-40B4-BE49-F238E27FC236}">
                <a16:creationId xmlns:a16="http://schemas.microsoft.com/office/drawing/2014/main" id="{0AE4719B-0EC3-4084-9526-233321C7C9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8" name="テキスト ボックス 37">
            <a:extLst>
              <a:ext uri="{FF2B5EF4-FFF2-40B4-BE49-F238E27FC236}">
                <a16:creationId xmlns:a16="http://schemas.microsoft.com/office/drawing/2014/main" id="{9510C6DE-D0FF-4EA3-A069-F3BB0B07DEF1}"/>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 min</a:t>
            </a:r>
            <a:endParaRPr kumimoji="1" lang="ja-JP" altLang="en-US" sz="2400" dirty="0" err="1"/>
          </a:p>
        </p:txBody>
      </p:sp>
      <p:sp>
        <p:nvSpPr>
          <p:cNvPr id="100" name="四角形: 角を丸くする 99">
            <a:extLst>
              <a:ext uri="{FF2B5EF4-FFF2-40B4-BE49-F238E27FC236}">
                <a16:creationId xmlns:a16="http://schemas.microsoft.com/office/drawing/2014/main" id="{E5C086F6-CD24-44B7-97C9-0C87B2DCA9F2}"/>
              </a:ext>
            </a:extLst>
          </p:cNvPr>
          <p:cNvSpPr/>
          <p:nvPr/>
        </p:nvSpPr>
        <p:spPr>
          <a:xfrm>
            <a:off x="2878988" y="3429000"/>
            <a:ext cx="7486764" cy="1416513"/>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cxnSp>
        <p:nvCxnSpPr>
          <p:cNvPr id="50" name="直線コネクタ 49">
            <a:extLst>
              <a:ext uri="{FF2B5EF4-FFF2-40B4-BE49-F238E27FC236}">
                <a16:creationId xmlns:a16="http://schemas.microsoft.com/office/drawing/2014/main" id="{973F4279-C8D8-457E-960E-9ADB9B40B024}"/>
              </a:ext>
            </a:extLst>
          </p:cNvPr>
          <p:cNvCxnSpPr>
            <a:cxnSpLocks/>
          </p:cNvCxnSpPr>
          <p:nvPr/>
        </p:nvCxnSpPr>
        <p:spPr>
          <a:xfrm flipV="1">
            <a:off x="1577926" y="6081656"/>
            <a:ext cx="9248514" cy="112128"/>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15C53C4C-6347-4769-9D66-7348BA324168}"/>
              </a:ext>
            </a:extLst>
          </p:cNvPr>
          <p:cNvCxnSpPr>
            <a:cxnSpLocks/>
          </p:cNvCxnSpPr>
          <p:nvPr/>
        </p:nvCxnSpPr>
        <p:spPr>
          <a:xfrm flipV="1">
            <a:off x="1358193" y="5436837"/>
            <a:ext cx="9248514" cy="11866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CD6CA8FE-44E9-414A-AA45-246D7A270D64}"/>
              </a:ext>
            </a:extLst>
          </p:cNvPr>
          <p:cNvSpPr txBox="1"/>
          <p:nvPr/>
        </p:nvSpPr>
        <p:spPr>
          <a:xfrm>
            <a:off x="1577926" y="5137889"/>
            <a:ext cx="1301061" cy="369332"/>
          </a:xfrm>
          <a:prstGeom prst="rect">
            <a:avLst/>
          </a:prstGeom>
          <a:noFill/>
        </p:spPr>
        <p:txBody>
          <a:bodyPr wrap="square" lIns="0" rIns="0" rtlCol="0">
            <a:spAutoFit/>
          </a:bodyPr>
          <a:lstStyle/>
          <a:p>
            <a:pPr algn="r"/>
            <a:r>
              <a:rPr kumimoji="1" lang="ja-JP" altLang="en-US" dirty="0"/>
              <a:t>解決策①</a:t>
            </a:r>
          </a:p>
        </p:txBody>
      </p:sp>
      <p:sp>
        <p:nvSpPr>
          <p:cNvPr id="53" name="四角形: メモ 52">
            <a:extLst>
              <a:ext uri="{FF2B5EF4-FFF2-40B4-BE49-F238E27FC236}">
                <a16:creationId xmlns:a16="http://schemas.microsoft.com/office/drawing/2014/main" id="{75B99107-0B6E-407B-872C-76731ADDF9B3}"/>
              </a:ext>
            </a:extLst>
          </p:cNvPr>
          <p:cNvSpPr/>
          <p:nvPr/>
        </p:nvSpPr>
        <p:spPr>
          <a:xfrm rot="21255170">
            <a:off x="3472994" y="5067172"/>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5pt</a:t>
            </a:r>
            <a:endParaRPr kumimoji="1" lang="ja-JP" altLang="en-US" sz="1600" dirty="0">
              <a:solidFill>
                <a:schemeClr val="tx1"/>
              </a:solidFill>
            </a:endParaRPr>
          </a:p>
        </p:txBody>
      </p:sp>
      <p:sp>
        <p:nvSpPr>
          <p:cNvPr id="54" name="テキスト ボックス 53">
            <a:extLst>
              <a:ext uri="{FF2B5EF4-FFF2-40B4-BE49-F238E27FC236}">
                <a16:creationId xmlns:a16="http://schemas.microsoft.com/office/drawing/2014/main" id="{496143FC-D265-4690-89F1-35A05D037CF1}"/>
              </a:ext>
            </a:extLst>
          </p:cNvPr>
          <p:cNvSpPr txBox="1"/>
          <p:nvPr/>
        </p:nvSpPr>
        <p:spPr>
          <a:xfrm>
            <a:off x="1577926" y="5669714"/>
            <a:ext cx="1301061" cy="369332"/>
          </a:xfrm>
          <a:prstGeom prst="rect">
            <a:avLst/>
          </a:prstGeom>
          <a:noFill/>
        </p:spPr>
        <p:txBody>
          <a:bodyPr wrap="square" lIns="0" rIns="0" rtlCol="0">
            <a:spAutoFit/>
          </a:bodyPr>
          <a:lstStyle/>
          <a:p>
            <a:pPr algn="r"/>
            <a:r>
              <a:rPr kumimoji="1" lang="ja-JP" altLang="en-US" dirty="0"/>
              <a:t>解決策②</a:t>
            </a:r>
          </a:p>
        </p:txBody>
      </p:sp>
      <p:sp>
        <p:nvSpPr>
          <p:cNvPr id="55" name="四角形: メモ 54">
            <a:extLst>
              <a:ext uri="{FF2B5EF4-FFF2-40B4-BE49-F238E27FC236}">
                <a16:creationId xmlns:a16="http://schemas.microsoft.com/office/drawing/2014/main" id="{76353941-CC79-4A3D-B672-6957D2BF8F0E}"/>
              </a:ext>
            </a:extLst>
          </p:cNvPr>
          <p:cNvSpPr/>
          <p:nvPr/>
        </p:nvSpPr>
        <p:spPr>
          <a:xfrm rot="21255170">
            <a:off x="7616533" y="4995575"/>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5pt</a:t>
            </a:r>
            <a:endParaRPr kumimoji="1" lang="ja-JP" altLang="en-US" sz="1600" dirty="0">
              <a:solidFill>
                <a:schemeClr val="tx1"/>
              </a:solidFill>
            </a:endParaRPr>
          </a:p>
        </p:txBody>
      </p:sp>
      <p:sp>
        <p:nvSpPr>
          <p:cNvPr id="56" name="四角形: メモ 55">
            <a:extLst>
              <a:ext uri="{FF2B5EF4-FFF2-40B4-BE49-F238E27FC236}">
                <a16:creationId xmlns:a16="http://schemas.microsoft.com/office/drawing/2014/main" id="{87A43E7D-CCCF-445F-BB8D-48751CEF839A}"/>
              </a:ext>
            </a:extLst>
          </p:cNvPr>
          <p:cNvSpPr/>
          <p:nvPr/>
        </p:nvSpPr>
        <p:spPr>
          <a:xfrm rot="21255170">
            <a:off x="5230956" y="5693979"/>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5pt</a:t>
            </a:r>
            <a:endParaRPr kumimoji="1" lang="ja-JP" altLang="en-US" sz="1600" dirty="0">
              <a:solidFill>
                <a:schemeClr val="tx1"/>
              </a:solidFill>
            </a:endParaRPr>
          </a:p>
        </p:txBody>
      </p:sp>
      <p:sp>
        <p:nvSpPr>
          <p:cNvPr id="57" name="テキスト ボックス 56">
            <a:extLst>
              <a:ext uri="{FF2B5EF4-FFF2-40B4-BE49-F238E27FC236}">
                <a16:creationId xmlns:a16="http://schemas.microsoft.com/office/drawing/2014/main" id="{0C1F3C84-0734-4D78-9E41-AC576794ADF2}"/>
              </a:ext>
            </a:extLst>
          </p:cNvPr>
          <p:cNvSpPr txBox="1"/>
          <p:nvPr/>
        </p:nvSpPr>
        <p:spPr>
          <a:xfrm rot="21392222">
            <a:off x="7921505" y="3547453"/>
            <a:ext cx="1788160" cy="369332"/>
          </a:xfrm>
          <a:prstGeom prst="rect">
            <a:avLst/>
          </a:prstGeom>
          <a:solidFill>
            <a:schemeClr val="bg1"/>
          </a:solidFill>
          <a:ln>
            <a:solidFill>
              <a:schemeClr val="tx1"/>
            </a:solidFill>
          </a:ln>
        </p:spPr>
        <p:txBody>
          <a:bodyPr wrap="square" lIns="0" rIns="0" rtlCol="0">
            <a:spAutoFit/>
          </a:bodyPr>
          <a:lstStyle/>
          <a:p>
            <a:pPr algn="ctr"/>
            <a:r>
              <a:rPr kumimoji="1" lang="ja-JP" altLang="en-US" dirty="0"/>
              <a:t>自社の強み</a:t>
            </a:r>
          </a:p>
        </p:txBody>
      </p:sp>
      <p:sp>
        <p:nvSpPr>
          <p:cNvPr id="58" name="テキスト ボックス 57">
            <a:extLst>
              <a:ext uri="{FF2B5EF4-FFF2-40B4-BE49-F238E27FC236}">
                <a16:creationId xmlns:a16="http://schemas.microsoft.com/office/drawing/2014/main" id="{D9D27DCE-C073-4B45-9C96-A73D871FAA8B}"/>
              </a:ext>
            </a:extLst>
          </p:cNvPr>
          <p:cNvSpPr txBox="1"/>
          <p:nvPr/>
        </p:nvSpPr>
        <p:spPr>
          <a:xfrm rot="21392222">
            <a:off x="3664074" y="3547453"/>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59" name="四角形: メモ 58">
            <a:extLst>
              <a:ext uri="{FF2B5EF4-FFF2-40B4-BE49-F238E27FC236}">
                <a16:creationId xmlns:a16="http://schemas.microsoft.com/office/drawing/2014/main" id="{0FA33048-C57A-441C-9F98-CB6143541250}"/>
              </a:ext>
            </a:extLst>
          </p:cNvPr>
          <p:cNvSpPr/>
          <p:nvPr/>
        </p:nvSpPr>
        <p:spPr>
          <a:xfrm>
            <a:off x="3118362" y="4066870"/>
            <a:ext cx="1300167" cy="754118"/>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語学力向上の</a:t>
            </a:r>
            <a:endParaRPr kumimoji="1" lang="en-US" altLang="ja-JP" sz="1200" dirty="0">
              <a:solidFill>
                <a:schemeClr val="tx1"/>
              </a:solidFill>
            </a:endParaRPr>
          </a:p>
          <a:p>
            <a:pPr algn="ctr"/>
            <a:r>
              <a:rPr kumimoji="1" lang="ja-JP" altLang="en-US" sz="1200" dirty="0">
                <a:solidFill>
                  <a:schemeClr val="tx1"/>
                </a:solidFill>
              </a:rPr>
              <a:t>実感</a:t>
            </a:r>
          </a:p>
        </p:txBody>
      </p:sp>
      <p:sp>
        <p:nvSpPr>
          <p:cNvPr id="60" name="四角形: メモ 59">
            <a:extLst>
              <a:ext uri="{FF2B5EF4-FFF2-40B4-BE49-F238E27FC236}">
                <a16:creationId xmlns:a16="http://schemas.microsoft.com/office/drawing/2014/main" id="{E89D9038-6588-4520-89BD-56024FD5F5A3}"/>
              </a:ext>
            </a:extLst>
          </p:cNvPr>
          <p:cNvSpPr/>
          <p:nvPr/>
        </p:nvSpPr>
        <p:spPr>
          <a:xfrm>
            <a:off x="4876324" y="4066870"/>
            <a:ext cx="1300167" cy="754118"/>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低速ネットワークでも安定した環境の提供</a:t>
            </a:r>
          </a:p>
        </p:txBody>
      </p:sp>
      <p:sp>
        <p:nvSpPr>
          <p:cNvPr id="61" name="四角形: メモ 60">
            <a:extLst>
              <a:ext uri="{FF2B5EF4-FFF2-40B4-BE49-F238E27FC236}">
                <a16:creationId xmlns:a16="http://schemas.microsoft.com/office/drawing/2014/main" id="{3688C51C-095F-401C-8583-8726F819361A}"/>
              </a:ext>
            </a:extLst>
          </p:cNvPr>
          <p:cNvSpPr/>
          <p:nvPr/>
        </p:nvSpPr>
        <p:spPr>
          <a:xfrm>
            <a:off x="7261900" y="4001564"/>
            <a:ext cx="1300167" cy="754118"/>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実践的な添削</a:t>
            </a:r>
          </a:p>
        </p:txBody>
      </p:sp>
      <p:sp>
        <p:nvSpPr>
          <p:cNvPr id="62" name="四角形: メモ 61">
            <a:extLst>
              <a:ext uri="{FF2B5EF4-FFF2-40B4-BE49-F238E27FC236}">
                <a16:creationId xmlns:a16="http://schemas.microsoft.com/office/drawing/2014/main" id="{9B22F555-704D-4FA6-B467-30A8DDAEE160}"/>
              </a:ext>
            </a:extLst>
          </p:cNvPr>
          <p:cNvSpPr/>
          <p:nvPr/>
        </p:nvSpPr>
        <p:spPr>
          <a:xfrm>
            <a:off x="8871108" y="4001564"/>
            <a:ext cx="1300167" cy="754118"/>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ビジネス現場に合った教材</a:t>
            </a:r>
          </a:p>
        </p:txBody>
      </p:sp>
      <p:sp>
        <p:nvSpPr>
          <p:cNvPr id="63" name="楕円 62">
            <a:extLst>
              <a:ext uri="{FF2B5EF4-FFF2-40B4-BE49-F238E27FC236}">
                <a16:creationId xmlns:a16="http://schemas.microsoft.com/office/drawing/2014/main" id="{3AAA990D-5898-4473-A34F-040E2AF5D3D6}"/>
              </a:ext>
            </a:extLst>
          </p:cNvPr>
          <p:cNvSpPr/>
          <p:nvPr/>
        </p:nvSpPr>
        <p:spPr>
          <a:xfrm>
            <a:off x="4260081" y="4471122"/>
            <a:ext cx="326448" cy="3264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err="1"/>
          </a:p>
        </p:txBody>
      </p:sp>
      <p:sp>
        <p:nvSpPr>
          <p:cNvPr id="64" name="楕円 63">
            <a:extLst>
              <a:ext uri="{FF2B5EF4-FFF2-40B4-BE49-F238E27FC236}">
                <a16:creationId xmlns:a16="http://schemas.microsoft.com/office/drawing/2014/main" id="{37CB74B9-E863-4017-93B9-ADE7A4A79061}"/>
              </a:ext>
            </a:extLst>
          </p:cNvPr>
          <p:cNvSpPr/>
          <p:nvPr/>
        </p:nvSpPr>
        <p:spPr>
          <a:xfrm>
            <a:off x="5964378" y="4471122"/>
            <a:ext cx="326448" cy="3264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err="1"/>
          </a:p>
        </p:txBody>
      </p:sp>
      <p:sp>
        <p:nvSpPr>
          <p:cNvPr id="65" name="楕円 64">
            <a:extLst>
              <a:ext uri="{FF2B5EF4-FFF2-40B4-BE49-F238E27FC236}">
                <a16:creationId xmlns:a16="http://schemas.microsoft.com/office/drawing/2014/main" id="{FEB7E3A1-6242-4C85-8CCF-B989F3F4033A}"/>
              </a:ext>
            </a:extLst>
          </p:cNvPr>
          <p:cNvSpPr/>
          <p:nvPr/>
        </p:nvSpPr>
        <p:spPr>
          <a:xfrm>
            <a:off x="8423919" y="4405816"/>
            <a:ext cx="326448" cy="3264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err="1"/>
          </a:p>
        </p:txBody>
      </p:sp>
      <p:sp>
        <p:nvSpPr>
          <p:cNvPr id="66" name="楕円 65">
            <a:extLst>
              <a:ext uri="{FF2B5EF4-FFF2-40B4-BE49-F238E27FC236}">
                <a16:creationId xmlns:a16="http://schemas.microsoft.com/office/drawing/2014/main" id="{84D6FACA-1EF5-4F1F-9FEC-50709A464504}"/>
              </a:ext>
            </a:extLst>
          </p:cNvPr>
          <p:cNvSpPr/>
          <p:nvPr/>
        </p:nvSpPr>
        <p:spPr>
          <a:xfrm>
            <a:off x="10039304" y="4405816"/>
            <a:ext cx="326448" cy="3264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err="1"/>
          </a:p>
        </p:txBody>
      </p:sp>
      <p:cxnSp>
        <p:nvCxnSpPr>
          <p:cNvPr id="67" name="直線コネクタ 66">
            <a:extLst>
              <a:ext uri="{FF2B5EF4-FFF2-40B4-BE49-F238E27FC236}">
                <a16:creationId xmlns:a16="http://schemas.microsoft.com/office/drawing/2014/main" id="{CA593779-E5E9-4715-BBEB-74571EEC4716}"/>
              </a:ext>
            </a:extLst>
          </p:cNvPr>
          <p:cNvCxnSpPr>
            <a:cxnSpLocks/>
          </p:cNvCxnSpPr>
          <p:nvPr/>
        </p:nvCxnSpPr>
        <p:spPr>
          <a:xfrm flipV="1">
            <a:off x="1358193" y="4827183"/>
            <a:ext cx="9248514" cy="11866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68" name="四角形: メモ 67">
            <a:extLst>
              <a:ext uri="{FF2B5EF4-FFF2-40B4-BE49-F238E27FC236}">
                <a16:creationId xmlns:a16="http://schemas.microsoft.com/office/drawing/2014/main" id="{89D5771E-D7A7-4B76-B90F-371968D7092C}"/>
              </a:ext>
            </a:extLst>
          </p:cNvPr>
          <p:cNvSpPr/>
          <p:nvPr/>
        </p:nvSpPr>
        <p:spPr>
          <a:xfrm rot="21255170">
            <a:off x="7625279" y="5693978"/>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3pt</a:t>
            </a:r>
            <a:endParaRPr kumimoji="1" lang="ja-JP" altLang="en-US" sz="1600" dirty="0">
              <a:solidFill>
                <a:schemeClr val="tx1"/>
              </a:solidFill>
            </a:endParaRPr>
          </a:p>
        </p:txBody>
      </p:sp>
    </p:spTree>
    <p:extLst>
      <p:ext uri="{BB962C8B-B14F-4D97-AF65-F5344CB8AC3E}">
        <p14:creationId xmlns:p14="http://schemas.microsoft.com/office/powerpoint/2010/main" val="28220818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15</a:t>
            </a:fld>
            <a:endParaRPr lang="en-US"/>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
        <p:nvSpPr>
          <p:cNvPr id="8" name="Text Placeholder 10">
            <a:extLst>
              <a:ext uri="{FF2B5EF4-FFF2-40B4-BE49-F238E27FC236}">
                <a16:creationId xmlns:a16="http://schemas.microsoft.com/office/drawing/2014/main" id="{AE51D1AB-5953-4C60-99C1-F0727EB66171}"/>
              </a:ext>
            </a:extLst>
          </p:cNvPr>
          <p:cNvSpPr>
            <a:spLocks noGrp="1"/>
          </p:cNvSpPr>
          <p:nvPr>
            <p:ph type="body" sz="quarter" idx="10"/>
          </p:nvPr>
        </p:nvSpPr>
        <p:spPr>
          <a:xfrm>
            <a:off x="6241826" y="582592"/>
            <a:ext cx="5607275" cy="5349916"/>
          </a:xfrm>
        </p:spPr>
        <p:txBody>
          <a:bodyPr/>
          <a:lstStyle/>
          <a:p>
            <a:pPr marL="457200" indent="-457200">
              <a:buAutoNum type="arabicPeriod"/>
            </a:pPr>
            <a:r>
              <a:rPr lang="en-US" altLang="ja-JP" dirty="0">
                <a:solidFill>
                  <a:srgbClr val="111724"/>
                </a:solidFill>
              </a:rPr>
              <a:t>Listen : </a:t>
            </a:r>
            <a:r>
              <a:rPr lang="ja-JP" altLang="en-US" dirty="0">
                <a:solidFill>
                  <a:srgbClr val="111724"/>
                </a:solidFill>
              </a:rPr>
              <a:t>顧客は誰か </a:t>
            </a:r>
            <a:r>
              <a:rPr lang="en-US" altLang="ja-JP" dirty="0">
                <a:solidFill>
                  <a:srgbClr val="111724"/>
                </a:solidFill>
              </a:rPr>
              <a:t>? </a:t>
            </a:r>
          </a:p>
          <a:p>
            <a:pPr marL="457200" indent="-457200">
              <a:buAutoNum type="arabicPeriod"/>
            </a:pPr>
            <a:r>
              <a:rPr lang="en-US" altLang="ja-JP" dirty="0">
                <a:solidFill>
                  <a:srgbClr val="111724"/>
                </a:solidFill>
              </a:rPr>
              <a:t>Define : </a:t>
            </a:r>
            <a:r>
              <a:rPr lang="ja-JP" altLang="en-US" dirty="0">
                <a:solidFill>
                  <a:srgbClr val="111724"/>
                </a:solidFill>
              </a:rPr>
              <a:t>課題と機会は何か </a:t>
            </a:r>
            <a:r>
              <a:rPr lang="en-US" altLang="ja-JP" dirty="0">
                <a:solidFill>
                  <a:srgbClr val="111724"/>
                </a:solidFill>
              </a:rPr>
              <a:t>? </a:t>
            </a:r>
          </a:p>
          <a:p>
            <a:pPr marL="457200" indent="-457200">
              <a:buAutoNum type="arabicPeriod"/>
            </a:pPr>
            <a:r>
              <a:rPr lang="en-US" altLang="ja-JP" b="1" dirty="0">
                <a:solidFill>
                  <a:schemeClr val="accent2"/>
                </a:solidFill>
              </a:rPr>
              <a:t>Invent : </a:t>
            </a:r>
            <a:r>
              <a:rPr lang="ja-JP" altLang="en-US" b="1" dirty="0">
                <a:solidFill>
                  <a:schemeClr val="accent2"/>
                </a:solidFill>
              </a:rPr>
              <a:t>解決策は何か </a:t>
            </a:r>
            <a:r>
              <a:rPr lang="en-US" altLang="ja-JP" b="1" dirty="0">
                <a:solidFill>
                  <a:schemeClr val="accent2"/>
                </a:solidFill>
              </a:rPr>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t>Test/Iterate : </a:t>
            </a:r>
            <a:r>
              <a:rPr lang="ja-JP" altLang="en-US" dirty="0"/>
              <a:t>成功を計測する指標は</a:t>
            </a:r>
            <a:r>
              <a:rPr lang="en-US" altLang="ja-JP" dirty="0"/>
              <a:t>?</a:t>
            </a:r>
          </a:p>
          <a:p>
            <a:pPr marL="457200" indent="-457200">
              <a:buAutoNum type="arabicPeriod"/>
            </a:pPr>
            <a:r>
              <a:rPr lang="ja-JP" altLang="en-US" dirty="0">
                <a:solidFill>
                  <a:srgbClr val="111724"/>
                </a:solidFill>
              </a:rPr>
              <a:t>仮説検証計画の作成</a:t>
            </a:r>
            <a:endParaRPr lang="en-US" altLang="ja-JP" dirty="0">
              <a:solidFill>
                <a:srgbClr val="111724"/>
              </a:solidFill>
            </a:endParaRPr>
          </a:p>
        </p:txBody>
      </p:sp>
    </p:spTree>
    <p:extLst>
      <p:ext uri="{BB962C8B-B14F-4D97-AF65-F5344CB8AC3E}">
        <p14:creationId xmlns:p14="http://schemas.microsoft.com/office/powerpoint/2010/main" val="8593449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C433AD-57E7-44E9-81A8-E52C76A1C033}"/>
              </a:ext>
            </a:extLst>
          </p:cNvPr>
          <p:cNvSpPr>
            <a:spLocks noGrp="1"/>
          </p:cNvSpPr>
          <p:nvPr>
            <p:ph type="title"/>
          </p:nvPr>
        </p:nvSpPr>
        <p:spPr>
          <a:xfrm>
            <a:off x="425038" y="342900"/>
            <a:ext cx="9889001" cy="647176"/>
          </a:xfrm>
        </p:spPr>
        <p:txBody>
          <a:bodyPr/>
          <a:lstStyle/>
          <a:p>
            <a:r>
              <a:rPr kumimoji="1" lang="ja-JP" altLang="en-US" dirty="0"/>
              <a:t>事例 </a:t>
            </a:r>
            <a:r>
              <a:rPr kumimoji="1" lang="en-US" altLang="ja-JP" dirty="0"/>
              <a:t>/ </a:t>
            </a:r>
            <a:r>
              <a:rPr kumimoji="1" lang="ja-JP" altLang="en-US" dirty="0"/>
              <a:t>解決策案の拡充</a:t>
            </a:r>
          </a:p>
        </p:txBody>
      </p:sp>
      <p:sp>
        <p:nvSpPr>
          <p:cNvPr id="3" name="コンテンツ プレースホルダー 2">
            <a:extLst>
              <a:ext uri="{FF2B5EF4-FFF2-40B4-BE49-F238E27FC236}">
                <a16:creationId xmlns:a16="http://schemas.microsoft.com/office/drawing/2014/main" id="{784867DA-E75C-4D64-BB1D-0B400DB20034}"/>
              </a:ext>
            </a:extLst>
          </p:cNvPr>
          <p:cNvSpPr>
            <a:spLocks noGrp="1"/>
          </p:cNvSpPr>
          <p:nvPr>
            <p:ph idx="1"/>
          </p:nvPr>
        </p:nvSpPr>
        <p:spPr>
          <a:xfrm>
            <a:off x="425038" y="1371600"/>
            <a:ext cx="11424062" cy="1508105"/>
          </a:xfrm>
        </p:spPr>
        <p:txBody>
          <a:bodyPr/>
          <a:lstStyle/>
          <a:p>
            <a:r>
              <a:rPr lang="ja-JP" altLang="en-US" dirty="0"/>
              <a:t>推奨するアクション</a:t>
            </a:r>
            <a:endParaRPr lang="en-US" altLang="ja-JP" dirty="0"/>
          </a:p>
          <a:p>
            <a:pPr marL="342900" indent="-342900">
              <a:buFont typeface="Arial" panose="020B0604020202020204" pitchFamily="34" charset="0"/>
              <a:buChar char="•"/>
            </a:pPr>
            <a:r>
              <a:rPr lang="ja-JP" altLang="en-US" dirty="0"/>
              <a:t>対処できていない課題、活かせていない強みがある場合、解決策を収集する</a:t>
            </a:r>
            <a:endParaRPr lang="en-US" altLang="ja-JP" dirty="0"/>
          </a:p>
          <a:p>
            <a:pPr marL="342900" indent="-342900">
              <a:buFont typeface="Arial" panose="020B0604020202020204" pitchFamily="34" charset="0"/>
              <a:buChar char="•"/>
            </a:pPr>
            <a:r>
              <a:rPr lang="ja-JP" altLang="en-US" dirty="0"/>
              <a:t>他の業界の解決策も収集する、既存の解決策をマージするなどして洗練する</a:t>
            </a:r>
            <a:endParaRPr lang="en-US" altLang="ja-JP" dirty="0"/>
          </a:p>
        </p:txBody>
      </p:sp>
      <p:sp>
        <p:nvSpPr>
          <p:cNvPr id="4" name="スライド番号プレースホルダー 3">
            <a:extLst>
              <a:ext uri="{FF2B5EF4-FFF2-40B4-BE49-F238E27FC236}">
                <a16:creationId xmlns:a16="http://schemas.microsoft.com/office/drawing/2014/main" id="{D6EB2EAD-80E6-4038-9AB8-ECC96DE10BF7}"/>
              </a:ext>
            </a:extLst>
          </p:cNvPr>
          <p:cNvSpPr>
            <a:spLocks noGrp="1"/>
          </p:cNvSpPr>
          <p:nvPr>
            <p:ph type="sldNum" sz="quarter" idx="4"/>
          </p:nvPr>
        </p:nvSpPr>
        <p:spPr/>
        <p:txBody>
          <a:bodyPr/>
          <a:lstStyle/>
          <a:p>
            <a:fld id="{DC503246-BBCE-4F0A-BCDC-08FC4C52637D}" type="slidenum">
              <a:rPr lang="en-US" smtClean="0"/>
              <a:pPr/>
              <a:t>16</a:t>
            </a:fld>
            <a:endParaRPr lang="en-US"/>
          </a:p>
        </p:txBody>
      </p:sp>
      <p:pic>
        <p:nvPicPr>
          <p:cNvPr id="12" name="グラフィックス 11" descr="ストップウォッチ 単色塗りつぶし">
            <a:extLst>
              <a:ext uri="{FF2B5EF4-FFF2-40B4-BE49-F238E27FC236}">
                <a16:creationId xmlns:a16="http://schemas.microsoft.com/office/drawing/2014/main" id="{B7CDAADC-0B47-4171-B760-2FAE03A0F8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C90C61A7-9BD3-4755-9CF5-12D9E71E44F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 min</a:t>
            </a:r>
            <a:endParaRPr kumimoji="1" lang="ja-JP" altLang="en-US" sz="2400" dirty="0" err="1"/>
          </a:p>
        </p:txBody>
      </p:sp>
      <p:sp>
        <p:nvSpPr>
          <p:cNvPr id="98" name="四角形: 角を丸くする 97">
            <a:extLst>
              <a:ext uri="{FF2B5EF4-FFF2-40B4-BE49-F238E27FC236}">
                <a16:creationId xmlns:a16="http://schemas.microsoft.com/office/drawing/2014/main" id="{E5F1070B-0D3B-43F9-9DC5-B31668FB2F4A}"/>
              </a:ext>
            </a:extLst>
          </p:cNvPr>
          <p:cNvSpPr/>
          <p:nvPr/>
        </p:nvSpPr>
        <p:spPr>
          <a:xfrm>
            <a:off x="4071126" y="3419471"/>
            <a:ext cx="701519" cy="1929502"/>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40" name="思考の吹き出し: 雲形 39">
            <a:extLst>
              <a:ext uri="{FF2B5EF4-FFF2-40B4-BE49-F238E27FC236}">
                <a16:creationId xmlns:a16="http://schemas.microsoft.com/office/drawing/2014/main" id="{0940D3E2-5312-4827-817F-D4C33D2110CD}"/>
              </a:ext>
            </a:extLst>
          </p:cNvPr>
          <p:cNvSpPr/>
          <p:nvPr/>
        </p:nvSpPr>
        <p:spPr>
          <a:xfrm>
            <a:off x="3953840" y="5521536"/>
            <a:ext cx="5413679" cy="1139060"/>
          </a:xfrm>
          <a:prstGeom prst="cloudCallout">
            <a:avLst>
              <a:gd name="adj1" fmla="val -74412"/>
              <a:gd name="adj2" fmla="val -24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他の業界の成功例や手法で使えるものはないか</a:t>
            </a:r>
            <a:r>
              <a:rPr kumimoji="1" lang="en-US" altLang="ja-JP" dirty="0">
                <a:solidFill>
                  <a:schemeClr val="tx1"/>
                </a:solidFill>
              </a:rPr>
              <a:t>?</a:t>
            </a:r>
          </a:p>
          <a:p>
            <a:pPr algn="ctr"/>
            <a:r>
              <a:rPr kumimoji="1" lang="ja-JP" altLang="en-US" dirty="0">
                <a:solidFill>
                  <a:schemeClr val="tx1"/>
                </a:solidFill>
              </a:rPr>
              <a:t>解決策を組み合わせられないか</a:t>
            </a:r>
            <a:r>
              <a:rPr kumimoji="1" lang="en-US" altLang="ja-JP" dirty="0">
                <a:solidFill>
                  <a:schemeClr val="tx1"/>
                </a:solidFill>
              </a:rPr>
              <a:t>?</a:t>
            </a:r>
          </a:p>
        </p:txBody>
      </p:sp>
      <p:cxnSp>
        <p:nvCxnSpPr>
          <p:cNvPr id="44" name="直線コネクタ 43">
            <a:extLst>
              <a:ext uri="{FF2B5EF4-FFF2-40B4-BE49-F238E27FC236}">
                <a16:creationId xmlns:a16="http://schemas.microsoft.com/office/drawing/2014/main" id="{66BD8E92-B867-4242-8600-31CE8701AABF}"/>
              </a:ext>
            </a:extLst>
          </p:cNvPr>
          <p:cNvCxnSpPr>
            <a:cxnSpLocks/>
          </p:cNvCxnSpPr>
          <p:nvPr/>
        </p:nvCxnSpPr>
        <p:spPr>
          <a:xfrm flipV="1">
            <a:off x="1228801" y="4070924"/>
            <a:ext cx="9248514" cy="145745"/>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DB8580C-A191-40C6-9D83-CBE005F2B4FA}"/>
              </a:ext>
            </a:extLst>
          </p:cNvPr>
          <p:cNvCxnSpPr>
            <a:cxnSpLocks/>
          </p:cNvCxnSpPr>
          <p:nvPr/>
        </p:nvCxnSpPr>
        <p:spPr>
          <a:xfrm flipV="1">
            <a:off x="1228801" y="5486400"/>
            <a:ext cx="9248514" cy="112128"/>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FEA20045-2F0E-4160-8D51-C079B3DFECC7}"/>
              </a:ext>
            </a:extLst>
          </p:cNvPr>
          <p:cNvCxnSpPr>
            <a:cxnSpLocks/>
          </p:cNvCxnSpPr>
          <p:nvPr/>
        </p:nvCxnSpPr>
        <p:spPr>
          <a:xfrm flipV="1">
            <a:off x="1228801" y="4727299"/>
            <a:ext cx="9248514" cy="11866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E9B4CB63-9935-48E6-9C37-9A9140E74765}"/>
              </a:ext>
            </a:extLst>
          </p:cNvPr>
          <p:cNvSpPr txBox="1"/>
          <p:nvPr/>
        </p:nvSpPr>
        <p:spPr>
          <a:xfrm>
            <a:off x="1505565" y="4275677"/>
            <a:ext cx="1301061" cy="369332"/>
          </a:xfrm>
          <a:prstGeom prst="rect">
            <a:avLst/>
          </a:prstGeom>
          <a:noFill/>
        </p:spPr>
        <p:txBody>
          <a:bodyPr wrap="square" lIns="0" rIns="0" rtlCol="0">
            <a:spAutoFit/>
          </a:bodyPr>
          <a:lstStyle/>
          <a:p>
            <a:pPr algn="r"/>
            <a:r>
              <a:rPr kumimoji="1" lang="ja-JP" altLang="en-US" dirty="0"/>
              <a:t>解決策①</a:t>
            </a:r>
          </a:p>
        </p:txBody>
      </p:sp>
      <p:sp>
        <p:nvSpPr>
          <p:cNvPr id="48" name="四角形: メモ 47">
            <a:extLst>
              <a:ext uri="{FF2B5EF4-FFF2-40B4-BE49-F238E27FC236}">
                <a16:creationId xmlns:a16="http://schemas.microsoft.com/office/drawing/2014/main" id="{8E09B9FD-AAC2-4406-8B55-C7F1C3415640}"/>
              </a:ext>
            </a:extLst>
          </p:cNvPr>
          <p:cNvSpPr/>
          <p:nvPr/>
        </p:nvSpPr>
        <p:spPr>
          <a:xfrm rot="21255170">
            <a:off x="3413367" y="4399015"/>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1pt</a:t>
            </a:r>
            <a:endParaRPr kumimoji="1" lang="ja-JP" altLang="en-US" sz="1600" dirty="0">
              <a:solidFill>
                <a:schemeClr val="tx1"/>
              </a:solidFill>
            </a:endParaRPr>
          </a:p>
        </p:txBody>
      </p:sp>
      <p:sp>
        <p:nvSpPr>
          <p:cNvPr id="49" name="テキスト ボックス 48">
            <a:extLst>
              <a:ext uri="{FF2B5EF4-FFF2-40B4-BE49-F238E27FC236}">
                <a16:creationId xmlns:a16="http://schemas.microsoft.com/office/drawing/2014/main" id="{E831DDA9-06F7-4273-9D85-3A468BE3BEEA}"/>
              </a:ext>
            </a:extLst>
          </p:cNvPr>
          <p:cNvSpPr txBox="1"/>
          <p:nvPr/>
        </p:nvSpPr>
        <p:spPr>
          <a:xfrm>
            <a:off x="1505565" y="5074458"/>
            <a:ext cx="1301061" cy="369332"/>
          </a:xfrm>
          <a:prstGeom prst="rect">
            <a:avLst/>
          </a:prstGeom>
          <a:noFill/>
        </p:spPr>
        <p:txBody>
          <a:bodyPr wrap="square" lIns="0" rIns="0" rtlCol="0">
            <a:spAutoFit/>
          </a:bodyPr>
          <a:lstStyle/>
          <a:p>
            <a:pPr algn="r"/>
            <a:r>
              <a:rPr kumimoji="1" lang="ja-JP" altLang="en-US" b="1" dirty="0"/>
              <a:t>解決策②</a:t>
            </a:r>
          </a:p>
        </p:txBody>
      </p:sp>
      <p:sp>
        <p:nvSpPr>
          <p:cNvPr id="50" name="四角形: メモ 49">
            <a:extLst>
              <a:ext uri="{FF2B5EF4-FFF2-40B4-BE49-F238E27FC236}">
                <a16:creationId xmlns:a16="http://schemas.microsoft.com/office/drawing/2014/main" id="{A8EE33FE-0278-4784-9265-FF516145A66A}"/>
              </a:ext>
            </a:extLst>
          </p:cNvPr>
          <p:cNvSpPr/>
          <p:nvPr/>
        </p:nvSpPr>
        <p:spPr>
          <a:xfrm rot="21255170">
            <a:off x="6042739" y="4318455"/>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2pt</a:t>
            </a:r>
            <a:endParaRPr kumimoji="1" lang="ja-JP" altLang="en-US" sz="1600" dirty="0">
              <a:solidFill>
                <a:schemeClr val="tx1"/>
              </a:solidFill>
            </a:endParaRPr>
          </a:p>
        </p:txBody>
      </p:sp>
      <p:sp>
        <p:nvSpPr>
          <p:cNvPr id="51" name="四角形: メモ 50">
            <a:extLst>
              <a:ext uri="{FF2B5EF4-FFF2-40B4-BE49-F238E27FC236}">
                <a16:creationId xmlns:a16="http://schemas.microsoft.com/office/drawing/2014/main" id="{B5D9CAD0-7AFD-429C-BD18-22F4D5F975D0}"/>
              </a:ext>
            </a:extLst>
          </p:cNvPr>
          <p:cNvSpPr/>
          <p:nvPr/>
        </p:nvSpPr>
        <p:spPr>
          <a:xfrm rot="21255170">
            <a:off x="4880941" y="4946653"/>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3pt</a:t>
            </a:r>
            <a:endParaRPr kumimoji="1" lang="ja-JP" altLang="en-US" sz="1600" dirty="0">
              <a:solidFill>
                <a:schemeClr val="tx1"/>
              </a:solidFill>
            </a:endParaRPr>
          </a:p>
        </p:txBody>
      </p:sp>
      <p:sp>
        <p:nvSpPr>
          <p:cNvPr id="52" name="四角形: メモ 51">
            <a:extLst>
              <a:ext uri="{FF2B5EF4-FFF2-40B4-BE49-F238E27FC236}">
                <a16:creationId xmlns:a16="http://schemas.microsoft.com/office/drawing/2014/main" id="{81265919-167F-405A-A26A-76E347FAB1E0}"/>
              </a:ext>
            </a:extLst>
          </p:cNvPr>
          <p:cNvSpPr/>
          <p:nvPr/>
        </p:nvSpPr>
        <p:spPr>
          <a:xfrm rot="21255170">
            <a:off x="7223502" y="4920766"/>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3pt</a:t>
            </a:r>
            <a:endParaRPr kumimoji="1" lang="ja-JP" altLang="en-US" sz="1600" dirty="0">
              <a:solidFill>
                <a:schemeClr val="tx1"/>
              </a:solidFill>
            </a:endParaRPr>
          </a:p>
        </p:txBody>
      </p:sp>
      <p:sp>
        <p:nvSpPr>
          <p:cNvPr id="53" name="四角形: メモ 52">
            <a:extLst>
              <a:ext uri="{FF2B5EF4-FFF2-40B4-BE49-F238E27FC236}">
                <a16:creationId xmlns:a16="http://schemas.microsoft.com/office/drawing/2014/main" id="{FC2F13DC-F63B-41AF-A07E-F7100DEAE62F}"/>
              </a:ext>
            </a:extLst>
          </p:cNvPr>
          <p:cNvSpPr/>
          <p:nvPr/>
        </p:nvSpPr>
        <p:spPr>
          <a:xfrm rot="20487085">
            <a:off x="6561361" y="3437876"/>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4" name="四角形: メモ 53">
            <a:extLst>
              <a:ext uri="{FF2B5EF4-FFF2-40B4-BE49-F238E27FC236}">
                <a16:creationId xmlns:a16="http://schemas.microsoft.com/office/drawing/2014/main" id="{74FA3706-8E56-4187-A93E-61FCF6BF569D}"/>
              </a:ext>
            </a:extLst>
          </p:cNvPr>
          <p:cNvSpPr/>
          <p:nvPr/>
        </p:nvSpPr>
        <p:spPr>
          <a:xfrm rot="20487085">
            <a:off x="7229214" y="3437876"/>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5" name="四角形: メモ 54">
            <a:extLst>
              <a:ext uri="{FF2B5EF4-FFF2-40B4-BE49-F238E27FC236}">
                <a16:creationId xmlns:a16="http://schemas.microsoft.com/office/drawing/2014/main" id="{9995A5B5-2E70-440F-AC2E-CC9D543FF350}"/>
              </a:ext>
            </a:extLst>
          </p:cNvPr>
          <p:cNvSpPr/>
          <p:nvPr/>
        </p:nvSpPr>
        <p:spPr>
          <a:xfrm rot="21255170">
            <a:off x="6016555" y="3461075"/>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6" name="テキスト ボックス 55">
            <a:extLst>
              <a:ext uri="{FF2B5EF4-FFF2-40B4-BE49-F238E27FC236}">
                <a16:creationId xmlns:a16="http://schemas.microsoft.com/office/drawing/2014/main" id="{6277F14C-C8DF-427E-880E-45A41A0F677F}"/>
              </a:ext>
            </a:extLst>
          </p:cNvPr>
          <p:cNvSpPr txBox="1"/>
          <p:nvPr/>
        </p:nvSpPr>
        <p:spPr>
          <a:xfrm>
            <a:off x="6585404" y="3507208"/>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sp>
        <p:nvSpPr>
          <p:cNvPr id="57" name="テキスト ボックス 56">
            <a:extLst>
              <a:ext uri="{FF2B5EF4-FFF2-40B4-BE49-F238E27FC236}">
                <a16:creationId xmlns:a16="http://schemas.microsoft.com/office/drawing/2014/main" id="{ADBDA9B3-6741-4093-8EDA-8EF840128777}"/>
              </a:ext>
            </a:extLst>
          </p:cNvPr>
          <p:cNvSpPr txBox="1"/>
          <p:nvPr/>
        </p:nvSpPr>
        <p:spPr>
          <a:xfrm>
            <a:off x="6057696" y="3487617"/>
            <a:ext cx="374246" cy="307777"/>
          </a:xfrm>
          <a:prstGeom prst="rect">
            <a:avLst/>
          </a:prstGeom>
          <a:noFill/>
        </p:spPr>
        <p:txBody>
          <a:bodyPr wrap="square" lIns="0" rIns="0" rtlCol="0">
            <a:spAutoFit/>
          </a:bodyPr>
          <a:lstStyle/>
          <a:p>
            <a:pPr algn="ctr"/>
            <a:r>
              <a:rPr kumimoji="1" lang="en-US" altLang="ja-JP" sz="1400" dirty="0"/>
              <a:t>5</a:t>
            </a:r>
            <a:endParaRPr kumimoji="1" lang="ja-JP" altLang="en-US" sz="1400" dirty="0" err="1"/>
          </a:p>
        </p:txBody>
      </p:sp>
      <p:sp>
        <p:nvSpPr>
          <p:cNvPr id="58" name="テキスト ボックス 57">
            <a:extLst>
              <a:ext uri="{FF2B5EF4-FFF2-40B4-BE49-F238E27FC236}">
                <a16:creationId xmlns:a16="http://schemas.microsoft.com/office/drawing/2014/main" id="{4DDCC83D-C05B-4649-B290-9B77F1CE39FC}"/>
              </a:ext>
            </a:extLst>
          </p:cNvPr>
          <p:cNvSpPr txBox="1"/>
          <p:nvPr/>
        </p:nvSpPr>
        <p:spPr>
          <a:xfrm>
            <a:off x="7253257" y="3507208"/>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sp>
        <p:nvSpPr>
          <p:cNvPr id="86" name="テキスト ボックス 85">
            <a:extLst>
              <a:ext uri="{FF2B5EF4-FFF2-40B4-BE49-F238E27FC236}">
                <a16:creationId xmlns:a16="http://schemas.microsoft.com/office/drawing/2014/main" id="{2530F01D-426E-4274-8AA5-74E170CD4990}"/>
              </a:ext>
            </a:extLst>
          </p:cNvPr>
          <p:cNvSpPr txBox="1"/>
          <p:nvPr/>
        </p:nvSpPr>
        <p:spPr>
          <a:xfrm rot="21392222">
            <a:off x="5934731" y="2996469"/>
            <a:ext cx="1788160" cy="369332"/>
          </a:xfrm>
          <a:prstGeom prst="rect">
            <a:avLst/>
          </a:prstGeom>
          <a:solidFill>
            <a:schemeClr val="bg1"/>
          </a:solidFill>
          <a:ln>
            <a:solidFill>
              <a:schemeClr val="tx1"/>
            </a:solidFill>
          </a:ln>
        </p:spPr>
        <p:txBody>
          <a:bodyPr wrap="square" lIns="0" rIns="0" rtlCol="0">
            <a:spAutoFit/>
          </a:bodyPr>
          <a:lstStyle/>
          <a:p>
            <a:pPr algn="ctr"/>
            <a:r>
              <a:rPr kumimoji="1" lang="ja-JP" altLang="en-US" dirty="0"/>
              <a:t>自社の強み</a:t>
            </a:r>
          </a:p>
        </p:txBody>
      </p:sp>
      <p:sp>
        <p:nvSpPr>
          <p:cNvPr id="87" name="四角形: メモ 86">
            <a:extLst>
              <a:ext uri="{FF2B5EF4-FFF2-40B4-BE49-F238E27FC236}">
                <a16:creationId xmlns:a16="http://schemas.microsoft.com/office/drawing/2014/main" id="{D92E6D18-F83A-4D4D-80F9-1CDD30AAC1EE}"/>
              </a:ext>
            </a:extLst>
          </p:cNvPr>
          <p:cNvSpPr/>
          <p:nvPr/>
        </p:nvSpPr>
        <p:spPr>
          <a:xfrm rot="21255170">
            <a:off x="3528114" y="3494332"/>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8" name="四角形: メモ 87">
            <a:extLst>
              <a:ext uri="{FF2B5EF4-FFF2-40B4-BE49-F238E27FC236}">
                <a16:creationId xmlns:a16="http://schemas.microsoft.com/office/drawing/2014/main" id="{1686648D-9EF6-4DC7-A090-E85D9E659665}"/>
              </a:ext>
            </a:extLst>
          </p:cNvPr>
          <p:cNvSpPr/>
          <p:nvPr/>
        </p:nvSpPr>
        <p:spPr>
          <a:xfrm rot="21255170">
            <a:off x="4185087" y="3461076"/>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9" name="テキスト ボックス 88">
            <a:extLst>
              <a:ext uri="{FF2B5EF4-FFF2-40B4-BE49-F238E27FC236}">
                <a16:creationId xmlns:a16="http://schemas.microsoft.com/office/drawing/2014/main" id="{77C0A4AD-EA7E-4C23-AC6E-8199334F371D}"/>
              </a:ext>
            </a:extLst>
          </p:cNvPr>
          <p:cNvSpPr txBox="1"/>
          <p:nvPr/>
        </p:nvSpPr>
        <p:spPr>
          <a:xfrm>
            <a:off x="4220698" y="3515839"/>
            <a:ext cx="374246" cy="307777"/>
          </a:xfrm>
          <a:prstGeom prst="rect">
            <a:avLst/>
          </a:prstGeom>
          <a:noFill/>
        </p:spPr>
        <p:txBody>
          <a:bodyPr wrap="square" lIns="0" rIns="0" rtlCol="0">
            <a:spAutoFit/>
          </a:bodyPr>
          <a:lstStyle/>
          <a:p>
            <a:pPr algn="ctr"/>
            <a:r>
              <a:rPr kumimoji="1" lang="en-US" altLang="ja-JP" sz="1400" dirty="0"/>
              <a:t>5</a:t>
            </a:r>
            <a:endParaRPr kumimoji="1" lang="ja-JP" altLang="en-US" sz="1400" dirty="0"/>
          </a:p>
        </p:txBody>
      </p:sp>
      <p:sp>
        <p:nvSpPr>
          <p:cNvPr id="90" name="テキスト ボックス 89">
            <a:extLst>
              <a:ext uri="{FF2B5EF4-FFF2-40B4-BE49-F238E27FC236}">
                <a16:creationId xmlns:a16="http://schemas.microsoft.com/office/drawing/2014/main" id="{4C104431-E371-4084-B881-D32B60521FD2}"/>
              </a:ext>
            </a:extLst>
          </p:cNvPr>
          <p:cNvSpPr txBox="1"/>
          <p:nvPr/>
        </p:nvSpPr>
        <p:spPr>
          <a:xfrm rot="21392222">
            <a:off x="3445928" y="3066857"/>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92" name="テキスト ボックス 91">
            <a:extLst>
              <a:ext uri="{FF2B5EF4-FFF2-40B4-BE49-F238E27FC236}">
                <a16:creationId xmlns:a16="http://schemas.microsoft.com/office/drawing/2014/main" id="{F9D7EE6F-4707-4AE1-B55E-58224B3E712E}"/>
              </a:ext>
            </a:extLst>
          </p:cNvPr>
          <p:cNvSpPr txBox="1"/>
          <p:nvPr/>
        </p:nvSpPr>
        <p:spPr>
          <a:xfrm>
            <a:off x="3546330" y="3515839"/>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93" name="四角形: メモ 92">
            <a:extLst>
              <a:ext uri="{FF2B5EF4-FFF2-40B4-BE49-F238E27FC236}">
                <a16:creationId xmlns:a16="http://schemas.microsoft.com/office/drawing/2014/main" id="{655EE173-CEF2-4539-B7BD-54D12C04AD64}"/>
              </a:ext>
            </a:extLst>
          </p:cNvPr>
          <p:cNvSpPr/>
          <p:nvPr/>
        </p:nvSpPr>
        <p:spPr>
          <a:xfrm rot="21255170">
            <a:off x="4813676" y="3461076"/>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4" name="テキスト ボックス 93">
            <a:extLst>
              <a:ext uri="{FF2B5EF4-FFF2-40B4-BE49-F238E27FC236}">
                <a16:creationId xmlns:a16="http://schemas.microsoft.com/office/drawing/2014/main" id="{55336A52-091B-4A7B-BB0A-9910132A3411}"/>
              </a:ext>
            </a:extLst>
          </p:cNvPr>
          <p:cNvSpPr txBox="1"/>
          <p:nvPr/>
        </p:nvSpPr>
        <p:spPr>
          <a:xfrm>
            <a:off x="4849287" y="3515839"/>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a:p>
        </p:txBody>
      </p:sp>
      <p:sp>
        <p:nvSpPr>
          <p:cNvPr id="95" name="四角形: 角を丸くする 94">
            <a:extLst>
              <a:ext uri="{FF2B5EF4-FFF2-40B4-BE49-F238E27FC236}">
                <a16:creationId xmlns:a16="http://schemas.microsoft.com/office/drawing/2014/main" id="{88997651-554B-4D75-AFB2-5A332B6CBD4D}"/>
              </a:ext>
            </a:extLst>
          </p:cNvPr>
          <p:cNvSpPr/>
          <p:nvPr/>
        </p:nvSpPr>
        <p:spPr>
          <a:xfrm>
            <a:off x="1753589" y="5581218"/>
            <a:ext cx="1294411" cy="854094"/>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6" name="思考の吹き出し: 雲形 5">
            <a:extLst>
              <a:ext uri="{FF2B5EF4-FFF2-40B4-BE49-F238E27FC236}">
                <a16:creationId xmlns:a16="http://schemas.microsoft.com/office/drawing/2014/main" id="{0AA442A1-1845-425F-955A-2F6F90CBCB32}"/>
              </a:ext>
            </a:extLst>
          </p:cNvPr>
          <p:cNvSpPr/>
          <p:nvPr/>
        </p:nvSpPr>
        <p:spPr>
          <a:xfrm>
            <a:off x="7614970" y="3920059"/>
            <a:ext cx="3972232" cy="1139060"/>
          </a:xfrm>
          <a:prstGeom prst="cloudCallout">
            <a:avLst>
              <a:gd name="adj1" fmla="val -120280"/>
              <a:gd name="adj2" fmla="val 7082"/>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重要だが、解決されず放置されている課題はないか </a:t>
            </a:r>
            <a:r>
              <a:rPr kumimoji="1" lang="en-US" altLang="ja-JP" dirty="0">
                <a:solidFill>
                  <a:schemeClr val="tx1"/>
                </a:solidFill>
              </a:rPr>
              <a:t>?</a:t>
            </a:r>
          </a:p>
        </p:txBody>
      </p:sp>
    </p:spTree>
    <p:extLst>
      <p:ext uri="{BB962C8B-B14F-4D97-AF65-F5344CB8AC3E}">
        <p14:creationId xmlns:p14="http://schemas.microsoft.com/office/powerpoint/2010/main" val="39555245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17</a:t>
            </a:fld>
            <a:endParaRPr lang="en-US"/>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
        <p:nvSpPr>
          <p:cNvPr id="7" name="Text Placeholder 10">
            <a:extLst>
              <a:ext uri="{FF2B5EF4-FFF2-40B4-BE49-F238E27FC236}">
                <a16:creationId xmlns:a16="http://schemas.microsoft.com/office/drawing/2014/main" id="{527B058F-C158-448A-8446-59723A8C7124}"/>
              </a:ext>
            </a:extLst>
          </p:cNvPr>
          <p:cNvSpPr>
            <a:spLocks noGrp="1"/>
          </p:cNvSpPr>
          <p:nvPr>
            <p:ph type="body" sz="quarter" idx="10"/>
          </p:nvPr>
        </p:nvSpPr>
        <p:spPr>
          <a:xfrm>
            <a:off x="6241826" y="582592"/>
            <a:ext cx="5607275" cy="5349916"/>
          </a:xfrm>
        </p:spPr>
        <p:txBody>
          <a:bodyPr/>
          <a:lstStyle/>
          <a:p>
            <a:pPr marL="457200" indent="-457200">
              <a:buAutoNum type="arabicPeriod"/>
            </a:pPr>
            <a:r>
              <a:rPr lang="en-US" altLang="ja-JP" dirty="0">
                <a:solidFill>
                  <a:srgbClr val="111724"/>
                </a:solidFill>
              </a:rPr>
              <a:t>Listen : </a:t>
            </a:r>
            <a:r>
              <a:rPr lang="ja-JP" altLang="en-US" dirty="0">
                <a:solidFill>
                  <a:srgbClr val="111724"/>
                </a:solidFill>
              </a:rPr>
              <a:t>顧客は誰か </a:t>
            </a:r>
            <a:r>
              <a:rPr lang="en-US" altLang="ja-JP" dirty="0">
                <a:solidFill>
                  <a:srgbClr val="111724"/>
                </a:solidFill>
              </a:rPr>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b="1" dirty="0">
                <a:solidFill>
                  <a:schemeClr val="accent2"/>
                </a:solidFill>
              </a:rPr>
              <a:t>Refine : </a:t>
            </a:r>
            <a:r>
              <a:rPr lang="ja-JP" altLang="en-US" b="1" dirty="0">
                <a:solidFill>
                  <a:schemeClr val="accent2"/>
                </a:solidFill>
              </a:rPr>
              <a:t>最終的な顧客の体験は</a:t>
            </a:r>
            <a:r>
              <a:rPr lang="en-US" altLang="ja-JP" b="1" dirty="0">
                <a:solidFill>
                  <a:schemeClr val="accent2"/>
                </a:solidFill>
              </a:rPr>
              <a:t>?</a:t>
            </a:r>
          </a:p>
          <a:p>
            <a:pPr marL="457200" indent="-457200">
              <a:buAutoNum type="arabicPeriod"/>
            </a:pPr>
            <a:r>
              <a:rPr lang="en-US" altLang="ja-JP" dirty="0"/>
              <a:t>Test/Iterate : </a:t>
            </a:r>
            <a:r>
              <a:rPr lang="ja-JP" altLang="en-US" dirty="0"/>
              <a:t>成功を計測する指標は</a:t>
            </a:r>
            <a:r>
              <a:rPr lang="en-US" altLang="ja-JP" dirty="0"/>
              <a:t>?</a:t>
            </a:r>
          </a:p>
          <a:p>
            <a:pPr marL="457200" indent="-457200">
              <a:buAutoNum type="arabicPeriod"/>
            </a:pPr>
            <a:r>
              <a:rPr lang="ja-JP" altLang="en-US" dirty="0">
                <a:solidFill>
                  <a:srgbClr val="111724"/>
                </a:solidFill>
              </a:rPr>
              <a:t>仮説検証計画の作成</a:t>
            </a:r>
            <a:endParaRPr lang="en-US" altLang="ja-JP" dirty="0">
              <a:solidFill>
                <a:srgbClr val="111724"/>
              </a:solidFill>
            </a:endParaRPr>
          </a:p>
        </p:txBody>
      </p:sp>
    </p:spTree>
    <p:extLst>
      <p:ext uri="{BB962C8B-B14F-4D97-AF65-F5344CB8AC3E}">
        <p14:creationId xmlns:p14="http://schemas.microsoft.com/office/powerpoint/2010/main" val="17751168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76C372-0D33-4667-B9BE-BAAF08A97952}"/>
              </a:ext>
            </a:extLst>
          </p:cNvPr>
          <p:cNvSpPr>
            <a:spLocks noGrp="1"/>
          </p:cNvSpPr>
          <p:nvPr>
            <p:ph type="title"/>
          </p:nvPr>
        </p:nvSpPr>
        <p:spPr/>
        <p:txBody>
          <a:bodyPr/>
          <a:lstStyle/>
          <a:p>
            <a:r>
              <a:rPr kumimoji="1" lang="ja-JP" altLang="en-US" dirty="0"/>
              <a:t>企画文書のブラッシュアップ</a:t>
            </a:r>
          </a:p>
        </p:txBody>
      </p:sp>
      <p:sp>
        <p:nvSpPr>
          <p:cNvPr id="7" name="コンテンツ プレースホルダー 6">
            <a:extLst>
              <a:ext uri="{FF2B5EF4-FFF2-40B4-BE49-F238E27FC236}">
                <a16:creationId xmlns:a16="http://schemas.microsoft.com/office/drawing/2014/main" id="{E06FE9B3-7E7E-4BF5-8C04-B6FAF8120413}"/>
              </a:ext>
            </a:extLst>
          </p:cNvPr>
          <p:cNvSpPr>
            <a:spLocks noGrp="1"/>
          </p:cNvSpPr>
          <p:nvPr>
            <p:ph idx="1"/>
          </p:nvPr>
        </p:nvSpPr>
        <p:spPr>
          <a:xfrm>
            <a:off x="5604388" y="1371600"/>
            <a:ext cx="6244712" cy="3508653"/>
          </a:xfrm>
        </p:spPr>
        <p:txBody>
          <a:bodyPr/>
          <a:lstStyle/>
          <a:p>
            <a:r>
              <a:rPr lang="ja-JP" altLang="en-US" dirty="0"/>
              <a:t>推奨するアクション</a:t>
            </a:r>
            <a:endParaRPr lang="en-US" altLang="ja-JP" dirty="0"/>
          </a:p>
          <a:p>
            <a:pPr marL="342900" indent="-342900">
              <a:buFont typeface="Arial" panose="020B0604020202020204" pitchFamily="34" charset="0"/>
              <a:buChar char="•"/>
            </a:pPr>
            <a:r>
              <a:rPr lang="ja-JP" altLang="en-US" dirty="0"/>
              <a:t>読める文章として整えることで、思考・訴求内容を洗練する</a:t>
            </a:r>
            <a:endParaRPr lang="en-US" altLang="ja-JP" dirty="0"/>
          </a:p>
          <a:p>
            <a:pPr marL="342900" indent="-342900">
              <a:buFont typeface="Arial" panose="020B0604020202020204" pitchFamily="34" charset="0"/>
              <a:buChar char="•"/>
            </a:pPr>
            <a:r>
              <a:rPr lang="ja-JP" altLang="en-US" dirty="0"/>
              <a:t>各パートを社内の適切なロールの方にレビューをもらい、修正する</a:t>
            </a:r>
            <a:endParaRPr lang="en-US" altLang="ja-JP" dirty="0"/>
          </a:p>
          <a:p>
            <a:pPr marL="342900" indent="-342900">
              <a:buFont typeface="Arial" panose="020B0604020202020204" pitchFamily="34" charset="0"/>
              <a:buChar char="•"/>
            </a:pPr>
            <a:r>
              <a:rPr lang="ja-JP" altLang="en-US" dirty="0"/>
              <a:t>曖昧、理想と現実にギャップがある赤字の記載箇所を、データやヒアリング結果でクリアにする</a:t>
            </a:r>
            <a:endParaRPr lang="en-US" altLang="ja-JP" dirty="0"/>
          </a:p>
        </p:txBody>
      </p:sp>
      <p:sp>
        <p:nvSpPr>
          <p:cNvPr id="4" name="スライド番号プレースホルダー 3">
            <a:extLst>
              <a:ext uri="{FF2B5EF4-FFF2-40B4-BE49-F238E27FC236}">
                <a16:creationId xmlns:a16="http://schemas.microsoft.com/office/drawing/2014/main" id="{7CC70C0D-2890-40FB-9238-016753C316D1}"/>
              </a:ext>
            </a:extLst>
          </p:cNvPr>
          <p:cNvSpPr>
            <a:spLocks noGrp="1"/>
          </p:cNvSpPr>
          <p:nvPr>
            <p:ph type="sldNum" sz="quarter" idx="4"/>
          </p:nvPr>
        </p:nvSpPr>
        <p:spPr/>
        <p:txBody>
          <a:bodyPr/>
          <a:lstStyle/>
          <a:p>
            <a:fld id="{DC503246-BBCE-4F0A-BCDC-08FC4C52637D}" type="slidenum">
              <a:rPr lang="en-US" smtClean="0"/>
              <a:pPr/>
              <a:t>18</a:t>
            </a:fld>
            <a:endParaRPr lang="en-US"/>
          </a:p>
        </p:txBody>
      </p:sp>
      <p:pic>
        <p:nvPicPr>
          <p:cNvPr id="20" name="グラフィックス 19" descr="ストップウォッチ 単色塗りつぶし">
            <a:extLst>
              <a:ext uri="{FF2B5EF4-FFF2-40B4-BE49-F238E27FC236}">
                <a16:creationId xmlns:a16="http://schemas.microsoft.com/office/drawing/2014/main" id="{681E7867-E1A2-4A6E-A65E-2B83FB86B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1" name="テキスト ボックス 20">
            <a:extLst>
              <a:ext uri="{FF2B5EF4-FFF2-40B4-BE49-F238E27FC236}">
                <a16:creationId xmlns:a16="http://schemas.microsoft.com/office/drawing/2014/main" id="{DE7EDF4C-4603-4C45-8273-FA39AF1AAE5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 min</a:t>
            </a:r>
            <a:endParaRPr kumimoji="1" lang="ja-JP" altLang="en-US" sz="2400" dirty="0" err="1"/>
          </a:p>
        </p:txBody>
      </p:sp>
      <p:sp>
        <p:nvSpPr>
          <p:cNvPr id="14" name="スクロール: 縦 13">
            <a:extLst>
              <a:ext uri="{FF2B5EF4-FFF2-40B4-BE49-F238E27FC236}">
                <a16:creationId xmlns:a16="http://schemas.microsoft.com/office/drawing/2014/main" id="{FD0B2B65-F570-4717-8471-DB48E9B708CF}"/>
              </a:ext>
            </a:extLst>
          </p:cNvPr>
          <p:cNvSpPr/>
          <p:nvPr/>
        </p:nvSpPr>
        <p:spPr>
          <a:xfrm>
            <a:off x="825909" y="1141036"/>
            <a:ext cx="4119717" cy="4817806"/>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5" name="テキスト ボックス 14">
            <a:extLst>
              <a:ext uri="{FF2B5EF4-FFF2-40B4-BE49-F238E27FC236}">
                <a16:creationId xmlns:a16="http://schemas.microsoft.com/office/drawing/2014/main" id="{3F3FFFD5-CF94-4770-BE0C-BD16F2BCAFB5}"/>
              </a:ext>
            </a:extLst>
          </p:cNvPr>
          <p:cNvSpPr txBox="1"/>
          <p:nvPr/>
        </p:nvSpPr>
        <p:spPr>
          <a:xfrm>
            <a:off x="1484671" y="1956619"/>
            <a:ext cx="2566219" cy="369332"/>
          </a:xfrm>
          <a:prstGeom prst="rect">
            <a:avLst/>
          </a:prstGeom>
          <a:noFill/>
        </p:spPr>
        <p:txBody>
          <a:bodyPr wrap="square" lIns="0" rIns="0" rtlCol="0">
            <a:spAutoFit/>
          </a:bodyPr>
          <a:lstStyle/>
          <a:p>
            <a:r>
              <a:rPr kumimoji="1" lang="ja-JP" altLang="en-US" dirty="0"/>
              <a:t>顧客向けメッセージ</a:t>
            </a:r>
          </a:p>
        </p:txBody>
      </p:sp>
      <p:sp>
        <p:nvSpPr>
          <p:cNvPr id="16" name="テキスト ボックス 15">
            <a:extLst>
              <a:ext uri="{FF2B5EF4-FFF2-40B4-BE49-F238E27FC236}">
                <a16:creationId xmlns:a16="http://schemas.microsoft.com/office/drawing/2014/main" id="{C2E177E6-01C7-4C88-82B9-444DF3E41D4C}"/>
              </a:ext>
            </a:extLst>
          </p:cNvPr>
          <p:cNvSpPr txBox="1"/>
          <p:nvPr/>
        </p:nvSpPr>
        <p:spPr>
          <a:xfrm>
            <a:off x="1484671" y="4016439"/>
            <a:ext cx="2566219" cy="369332"/>
          </a:xfrm>
          <a:prstGeom prst="rect">
            <a:avLst/>
          </a:prstGeom>
          <a:noFill/>
        </p:spPr>
        <p:txBody>
          <a:bodyPr wrap="square" lIns="0" rIns="0" rtlCol="0">
            <a:spAutoFit/>
          </a:bodyPr>
          <a:lstStyle/>
          <a:p>
            <a:r>
              <a:rPr kumimoji="1" lang="en-US" altLang="ja-JP" dirty="0"/>
              <a:t>FAQ</a:t>
            </a:r>
            <a:endParaRPr kumimoji="1" lang="ja-JP" altLang="en-US" dirty="0"/>
          </a:p>
        </p:txBody>
      </p:sp>
      <p:sp>
        <p:nvSpPr>
          <p:cNvPr id="19" name="テキスト ボックス 18">
            <a:extLst>
              <a:ext uri="{FF2B5EF4-FFF2-40B4-BE49-F238E27FC236}">
                <a16:creationId xmlns:a16="http://schemas.microsoft.com/office/drawing/2014/main" id="{1A138AA6-9E74-4CC0-8E5E-1A1DDEE5E8C5}"/>
              </a:ext>
            </a:extLst>
          </p:cNvPr>
          <p:cNvSpPr txBox="1"/>
          <p:nvPr/>
        </p:nvSpPr>
        <p:spPr>
          <a:xfrm>
            <a:off x="1484671" y="2888140"/>
            <a:ext cx="2566219" cy="369332"/>
          </a:xfrm>
          <a:prstGeom prst="rect">
            <a:avLst/>
          </a:prstGeom>
          <a:noFill/>
        </p:spPr>
        <p:txBody>
          <a:bodyPr wrap="square" lIns="0" rIns="0" rtlCol="0">
            <a:spAutoFit/>
          </a:bodyPr>
          <a:lstStyle/>
          <a:p>
            <a:r>
              <a:rPr kumimoji="1" lang="ja-JP" altLang="en-US" dirty="0"/>
              <a:t>体験手順</a:t>
            </a:r>
          </a:p>
        </p:txBody>
      </p:sp>
      <p:sp>
        <p:nvSpPr>
          <p:cNvPr id="25" name="四角形: 角を丸くする 24">
            <a:extLst>
              <a:ext uri="{FF2B5EF4-FFF2-40B4-BE49-F238E27FC236}">
                <a16:creationId xmlns:a16="http://schemas.microsoft.com/office/drawing/2014/main" id="{DE7916C8-4E89-4FF6-BDED-ED1376201430}"/>
              </a:ext>
            </a:extLst>
          </p:cNvPr>
          <p:cNvSpPr/>
          <p:nvPr/>
        </p:nvSpPr>
        <p:spPr>
          <a:xfrm>
            <a:off x="1484671" y="4411111"/>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営業役 </a:t>
            </a:r>
            <a:r>
              <a:rPr kumimoji="1" lang="en-US" altLang="ja-JP" sz="2000" dirty="0">
                <a:solidFill>
                  <a:schemeClr val="tx1"/>
                </a:solidFill>
              </a:rPr>
              <a:t>(</a:t>
            </a:r>
            <a:r>
              <a:rPr kumimoji="1" lang="ja-JP" altLang="en-US" sz="2000" dirty="0">
                <a:solidFill>
                  <a:schemeClr val="tx1"/>
                </a:solidFill>
              </a:rPr>
              <a:t>顧客向け</a:t>
            </a:r>
            <a:r>
              <a:rPr kumimoji="1" lang="en-US" altLang="ja-JP" sz="2000" dirty="0">
                <a:solidFill>
                  <a:schemeClr val="tx1"/>
                </a:solidFill>
              </a:rPr>
              <a:t>)</a:t>
            </a:r>
            <a:endParaRPr kumimoji="1" lang="ja-JP" altLang="en-US" sz="2000" dirty="0">
              <a:solidFill>
                <a:schemeClr val="tx1"/>
              </a:solidFill>
            </a:endParaRPr>
          </a:p>
        </p:txBody>
      </p:sp>
      <p:sp>
        <p:nvSpPr>
          <p:cNvPr id="26" name="四角形: 角を丸くする 25">
            <a:extLst>
              <a:ext uri="{FF2B5EF4-FFF2-40B4-BE49-F238E27FC236}">
                <a16:creationId xmlns:a16="http://schemas.microsoft.com/office/drawing/2014/main" id="{4B435D7C-665F-4618-A8A3-5F1FB704760F}"/>
              </a:ext>
            </a:extLst>
          </p:cNvPr>
          <p:cNvSpPr/>
          <p:nvPr/>
        </p:nvSpPr>
        <p:spPr>
          <a:xfrm>
            <a:off x="1484671" y="3340730"/>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開発役</a:t>
            </a:r>
          </a:p>
        </p:txBody>
      </p:sp>
      <p:sp>
        <p:nvSpPr>
          <p:cNvPr id="27" name="四角形: 角を丸くする 26">
            <a:extLst>
              <a:ext uri="{FF2B5EF4-FFF2-40B4-BE49-F238E27FC236}">
                <a16:creationId xmlns:a16="http://schemas.microsoft.com/office/drawing/2014/main" id="{8A1A8B83-67CC-4D3D-8658-952BFA20B83E}"/>
              </a:ext>
            </a:extLst>
          </p:cNvPr>
          <p:cNvSpPr/>
          <p:nvPr/>
        </p:nvSpPr>
        <p:spPr>
          <a:xfrm>
            <a:off x="1484671" y="2347243"/>
            <a:ext cx="2644877" cy="494319"/>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企画役</a:t>
            </a:r>
          </a:p>
        </p:txBody>
      </p:sp>
      <p:sp>
        <p:nvSpPr>
          <p:cNvPr id="28" name="四角形: 角を丸くする 27">
            <a:extLst>
              <a:ext uri="{FF2B5EF4-FFF2-40B4-BE49-F238E27FC236}">
                <a16:creationId xmlns:a16="http://schemas.microsoft.com/office/drawing/2014/main" id="{651F067D-AACD-4907-9C17-4815F2884779}"/>
              </a:ext>
            </a:extLst>
          </p:cNvPr>
          <p:cNvSpPr/>
          <p:nvPr/>
        </p:nvSpPr>
        <p:spPr>
          <a:xfrm>
            <a:off x="1484671" y="5111622"/>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企画役 </a:t>
            </a:r>
            <a:r>
              <a:rPr kumimoji="1" lang="en-US" altLang="ja-JP" sz="2000" dirty="0">
                <a:solidFill>
                  <a:schemeClr val="tx1"/>
                </a:solidFill>
              </a:rPr>
              <a:t>(</a:t>
            </a:r>
            <a:r>
              <a:rPr kumimoji="1" lang="ja-JP" altLang="en-US" sz="2000" dirty="0">
                <a:solidFill>
                  <a:schemeClr val="tx1"/>
                </a:solidFill>
              </a:rPr>
              <a:t>社内向け</a:t>
            </a:r>
            <a:r>
              <a:rPr kumimoji="1" lang="en-US" altLang="ja-JP" sz="2000" dirty="0">
                <a:solidFill>
                  <a:schemeClr val="tx1"/>
                </a:solidFill>
              </a:rPr>
              <a:t>)</a:t>
            </a:r>
            <a:endParaRPr kumimoji="1" lang="ja-JP" altLang="en-US" sz="2000" dirty="0">
              <a:solidFill>
                <a:schemeClr val="tx1"/>
              </a:solidFill>
            </a:endParaRPr>
          </a:p>
        </p:txBody>
      </p:sp>
    </p:spTree>
    <p:extLst>
      <p:ext uri="{BB962C8B-B14F-4D97-AF65-F5344CB8AC3E}">
        <p14:creationId xmlns:p14="http://schemas.microsoft.com/office/powerpoint/2010/main" val="11910522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19</a:t>
            </a:fld>
            <a:endParaRPr lang="en-US"/>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
        <p:nvSpPr>
          <p:cNvPr id="12" name="Text Placeholder 10">
            <a:extLst>
              <a:ext uri="{FF2B5EF4-FFF2-40B4-BE49-F238E27FC236}">
                <a16:creationId xmlns:a16="http://schemas.microsoft.com/office/drawing/2014/main" id="{FD01772C-27FC-45FE-BCAF-A2E7B6112BD0}"/>
              </a:ext>
            </a:extLst>
          </p:cNvPr>
          <p:cNvSpPr>
            <a:spLocks noGrp="1"/>
          </p:cNvSpPr>
          <p:nvPr>
            <p:ph type="body" sz="quarter" idx="10"/>
          </p:nvPr>
        </p:nvSpPr>
        <p:spPr>
          <a:xfrm>
            <a:off x="6241826" y="582592"/>
            <a:ext cx="5607275" cy="5349916"/>
          </a:xfrm>
        </p:spPr>
        <p:txBody>
          <a:bodyPr/>
          <a:lstStyle/>
          <a:p>
            <a:pPr marL="457200" indent="-457200">
              <a:buAutoNum type="arabicPeriod"/>
            </a:pPr>
            <a:r>
              <a:rPr lang="en-US" altLang="ja-JP" dirty="0">
                <a:solidFill>
                  <a:srgbClr val="111724"/>
                </a:solidFill>
              </a:rPr>
              <a:t>Listen : </a:t>
            </a:r>
            <a:r>
              <a:rPr lang="ja-JP" altLang="en-US" dirty="0">
                <a:solidFill>
                  <a:srgbClr val="111724"/>
                </a:solidFill>
              </a:rPr>
              <a:t>顧客は誰か </a:t>
            </a:r>
            <a:r>
              <a:rPr lang="en-US" altLang="ja-JP" dirty="0">
                <a:solidFill>
                  <a:srgbClr val="111724"/>
                </a:solidFill>
              </a:rPr>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b="1" dirty="0">
                <a:solidFill>
                  <a:schemeClr val="accent2"/>
                </a:solidFill>
              </a:rPr>
              <a:t>Test/Iterate : </a:t>
            </a:r>
            <a:r>
              <a:rPr lang="ja-JP" altLang="en-US" b="1" dirty="0">
                <a:solidFill>
                  <a:schemeClr val="accent2"/>
                </a:solidFill>
              </a:rPr>
              <a:t>成功を計測する指標は</a:t>
            </a:r>
            <a:r>
              <a:rPr lang="en-US" altLang="ja-JP" b="1" dirty="0">
                <a:solidFill>
                  <a:schemeClr val="accent2"/>
                </a:solidFill>
              </a:rPr>
              <a:t>?</a:t>
            </a:r>
          </a:p>
          <a:p>
            <a:pPr marL="457200" indent="-457200">
              <a:buAutoNum type="arabicPeriod"/>
            </a:pPr>
            <a:r>
              <a:rPr lang="ja-JP" altLang="en-US" dirty="0">
                <a:solidFill>
                  <a:srgbClr val="111724"/>
                </a:solidFill>
              </a:rPr>
              <a:t>仮説検証計画の作成</a:t>
            </a:r>
            <a:endParaRPr lang="en-US" altLang="ja-JP" dirty="0">
              <a:solidFill>
                <a:srgbClr val="111724"/>
              </a:solidFill>
            </a:endParaRPr>
          </a:p>
        </p:txBody>
      </p:sp>
    </p:spTree>
    <p:extLst>
      <p:ext uri="{BB962C8B-B14F-4D97-AF65-F5344CB8AC3E}">
        <p14:creationId xmlns:p14="http://schemas.microsoft.com/office/powerpoint/2010/main" val="30635540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1063AD7-5CE2-A554-8498-310BB8FDC2CB}"/>
              </a:ext>
            </a:extLst>
          </p:cNvPr>
          <p:cNvSpPr>
            <a:spLocks noGrp="1"/>
          </p:cNvSpPr>
          <p:nvPr>
            <p:ph type="body" sz="quarter" idx="10"/>
          </p:nvPr>
        </p:nvSpPr>
        <p:spPr>
          <a:xfrm>
            <a:off x="425038" y="1371601"/>
            <a:ext cx="11424062" cy="1815882"/>
          </a:xfrm>
        </p:spPr>
        <p:txBody>
          <a:bodyPr/>
          <a:lstStyle/>
          <a:p>
            <a:r>
              <a:rPr lang="en-US" altLang="ja-JP" dirty="0"/>
              <a:t>AI/ML </a:t>
            </a:r>
            <a:r>
              <a:rPr lang="ja-JP" altLang="en-US" dirty="0"/>
              <a:t>をプロダクトの成長に繋げられるチームを組成すること。</a:t>
            </a:r>
            <a:endParaRPr lang="en-US" altLang="ja-JP" dirty="0"/>
          </a:p>
          <a:p>
            <a:r>
              <a:rPr lang="ja-JP" altLang="en-US" sz="2400" dirty="0">
                <a:latin typeface="メイリオ" panose="020B0604030504040204" pitchFamily="50" charset="-128"/>
                <a:ea typeface="メイリオ" panose="020B0604030504040204" pitchFamily="50" charset="-128"/>
              </a:rPr>
              <a:t>経営層の支持のもとプロダクトマネージャー </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製品責任者</a:t>
            </a:r>
            <a:r>
              <a:rPr lang="en-US" altLang="ja-JP" sz="2400" dirty="0">
                <a:latin typeface="メイリオ" panose="020B0604030504040204" pitchFamily="50" charset="-128"/>
                <a:ea typeface="メイリオ" panose="020B0604030504040204" pitchFamily="50" charset="-128"/>
              </a:rPr>
              <a:t> ) </a:t>
            </a:r>
            <a:r>
              <a:rPr lang="ja-JP" altLang="en-US" sz="2400" dirty="0">
                <a:latin typeface="メイリオ" panose="020B0604030504040204" pitchFamily="50" charset="-128"/>
                <a:ea typeface="メイリオ" panose="020B0604030504040204" pitchFamily="50" charset="-128"/>
              </a:rPr>
              <a:t>、開発者、データサイエンティストが組織横断でチームを組成し、 </a:t>
            </a:r>
            <a:r>
              <a:rPr lang="en-US" altLang="ja-JP" sz="2400" dirty="0">
                <a:latin typeface="メイリオ" panose="020B0604030504040204" pitchFamily="50" charset="-128"/>
                <a:ea typeface="メイリオ" panose="020B0604030504040204" pitchFamily="50" charset="-128"/>
              </a:rPr>
              <a:t>1~3 </a:t>
            </a:r>
            <a:r>
              <a:rPr lang="ja-JP" altLang="en-US" sz="2400" dirty="0">
                <a:latin typeface="メイリオ" panose="020B0604030504040204" pitchFamily="50" charset="-128"/>
                <a:ea typeface="メイリオ" panose="020B0604030504040204" pitchFamily="50" charset="-128"/>
              </a:rPr>
              <a:t>か月で継続的に成果を積める</a:t>
            </a:r>
            <a:br>
              <a:rPr lang="en-US" altLang="ja-JP" sz="2400" dirty="0">
                <a:latin typeface="メイリオ" panose="020B0604030504040204" pitchFamily="50" charset="-128"/>
                <a:ea typeface="メイリオ" panose="020B0604030504040204" pitchFamily="50" charset="-128"/>
              </a:rPr>
            </a:br>
            <a:r>
              <a:rPr lang="ja-JP" altLang="en-US" sz="2400" dirty="0">
                <a:latin typeface="メイリオ" panose="020B0604030504040204" pitchFamily="50" charset="-128"/>
                <a:ea typeface="メイリオ" panose="020B0604030504040204" pitchFamily="50" charset="-128"/>
              </a:rPr>
              <a:t>サイクルを開始します。</a:t>
            </a:r>
            <a:endParaRPr lang="en-US" altLang="ja-JP" sz="2400" dirty="0">
              <a:latin typeface="メイリオ" panose="020B0604030504040204" pitchFamily="50" charset="-128"/>
              <a:ea typeface="メイリオ" panose="020B0604030504040204" pitchFamily="50" charset="-128"/>
            </a:endParaRPr>
          </a:p>
        </p:txBody>
      </p:sp>
      <p:sp>
        <p:nvSpPr>
          <p:cNvPr id="8" name="Title 7">
            <a:extLst>
              <a:ext uri="{FF2B5EF4-FFF2-40B4-BE49-F238E27FC236}">
                <a16:creationId xmlns:a16="http://schemas.microsoft.com/office/drawing/2014/main" id="{88A75E1B-B548-A4D7-30DB-F5A1814EFC4B}"/>
              </a:ext>
            </a:extLst>
          </p:cNvPr>
          <p:cNvSpPr>
            <a:spLocks noGrp="1"/>
          </p:cNvSpPr>
          <p:nvPr>
            <p:ph type="title"/>
          </p:nvPr>
        </p:nvSpPr>
        <p:spPr/>
        <p:txBody>
          <a:bodyPr/>
          <a:lstStyle/>
          <a:p>
            <a:r>
              <a:rPr lang="en-US" dirty="0"/>
              <a:t>ML Enablement Workshop </a:t>
            </a:r>
            <a:r>
              <a:rPr lang="ja-JP" altLang="en-US" dirty="0"/>
              <a:t>のゴール</a:t>
            </a:r>
            <a:endParaRPr lang="en-US" dirty="0"/>
          </a:p>
        </p:txBody>
      </p:sp>
      <p:sp>
        <p:nvSpPr>
          <p:cNvPr id="2" name="Slide Number Placeholder 5">
            <a:extLst>
              <a:ext uri="{FF2B5EF4-FFF2-40B4-BE49-F238E27FC236}">
                <a16:creationId xmlns:a16="http://schemas.microsoft.com/office/drawing/2014/main" id="{BAEF0310-0923-E66F-19AF-807F483048C0}"/>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a:t>
            </a:fld>
            <a:endParaRPr lang="en-US"/>
          </a:p>
        </p:txBody>
      </p:sp>
      <p:sp>
        <p:nvSpPr>
          <p:cNvPr id="5" name="楕円 4">
            <a:extLst>
              <a:ext uri="{FF2B5EF4-FFF2-40B4-BE49-F238E27FC236}">
                <a16:creationId xmlns:a16="http://schemas.microsoft.com/office/drawing/2014/main" id="{8545841F-F198-4233-B3A9-AFA3A419C440}"/>
              </a:ext>
            </a:extLst>
          </p:cNvPr>
          <p:cNvSpPr/>
          <p:nvPr/>
        </p:nvSpPr>
        <p:spPr>
          <a:xfrm>
            <a:off x="680631" y="4613100"/>
            <a:ext cx="2670091" cy="12572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latin typeface="Amazon Ember" panose="020B0603020204020204" pitchFamily="34" charset="0"/>
                <a:ea typeface="メイリオ" panose="020B0604030504040204" pitchFamily="50" charset="-128"/>
              </a:rPr>
              <a:t>AI/ML</a:t>
            </a:r>
            <a:r>
              <a:rPr kumimoji="1" lang="en-US" altLang="ja-JP" sz="2000" dirty="0">
                <a:solidFill>
                  <a:schemeClr val="tx1"/>
                </a:solidFill>
                <a:latin typeface="メイリオ" panose="020B0604030504040204" pitchFamily="50" charset="-128"/>
                <a:ea typeface="メイリオ" panose="020B0604030504040204" pitchFamily="50" charset="-128"/>
              </a:rPr>
              <a:t> </a:t>
            </a:r>
            <a:r>
              <a:rPr kumimoji="1" lang="ja-JP" altLang="en-US" sz="2000" dirty="0">
                <a:solidFill>
                  <a:schemeClr val="tx1"/>
                </a:solidFill>
                <a:latin typeface="メイリオ" panose="020B0604030504040204" pitchFamily="50" charset="-128"/>
                <a:ea typeface="メイリオ" panose="020B0604030504040204" pitchFamily="50" charset="-128"/>
              </a:rPr>
              <a:t>の</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お試し</a:t>
            </a:r>
          </a:p>
        </p:txBody>
      </p:sp>
      <p:sp>
        <p:nvSpPr>
          <p:cNvPr id="6" name="楕円 5">
            <a:extLst>
              <a:ext uri="{FF2B5EF4-FFF2-40B4-BE49-F238E27FC236}">
                <a16:creationId xmlns:a16="http://schemas.microsoft.com/office/drawing/2014/main" id="{0ACD4257-CAF9-45F6-8031-9C746ED183CC}"/>
              </a:ext>
            </a:extLst>
          </p:cNvPr>
          <p:cNvSpPr/>
          <p:nvPr/>
        </p:nvSpPr>
        <p:spPr>
          <a:xfrm>
            <a:off x="9127899" y="3187483"/>
            <a:ext cx="2670091" cy="12572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latin typeface="Amazon Ember" panose="020B0603020204020204" pitchFamily="34" charset="0"/>
                <a:ea typeface="メイリオ" panose="020B0604030504040204" pitchFamily="50" charset="-128"/>
              </a:rPr>
              <a:t>AI/ML</a:t>
            </a:r>
            <a:r>
              <a:rPr kumimoji="1" lang="en-US" altLang="ja-JP" sz="2000" dirty="0">
                <a:solidFill>
                  <a:schemeClr val="tx1"/>
                </a:solidFill>
                <a:latin typeface="メイリオ" panose="020B0604030504040204" pitchFamily="50" charset="-128"/>
                <a:ea typeface="メイリオ" panose="020B0604030504040204" pitchFamily="50" charset="-128"/>
              </a:rPr>
              <a:t> </a:t>
            </a:r>
            <a:r>
              <a:rPr kumimoji="1" lang="ja-JP" altLang="en-US" sz="2000" dirty="0">
                <a:solidFill>
                  <a:schemeClr val="tx1"/>
                </a:solidFill>
                <a:latin typeface="メイリオ" panose="020B0604030504040204" pitchFamily="50" charset="-128"/>
                <a:ea typeface="メイリオ" panose="020B0604030504040204" pitchFamily="50" charset="-128"/>
              </a:rPr>
              <a:t>に</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ja-JP" altLang="en-US" sz="2000" dirty="0">
                <a:solidFill>
                  <a:schemeClr val="tx1"/>
                </a:solidFill>
                <a:latin typeface="メイリオ" panose="020B0604030504040204" pitchFamily="50" charset="-128"/>
                <a:ea typeface="メイリオ" panose="020B0604030504040204" pitchFamily="50" charset="-128"/>
              </a:rPr>
              <a:t>よる継続的成長</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cxnSp>
        <p:nvCxnSpPr>
          <p:cNvPr id="7" name="コネクタ: 曲線 6">
            <a:extLst>
              <a:ext uri="{FF2B5EF4-FFF2-40B4-BE49-F238E27FC236}">
                <a16:creationId xmlns:a16="http://schemas.microsoft.com/office/drawing/2014/main" id="{6A4B0809-B8C0-4883-874D-1080844CFF37}"/>
              </a:ext>
            </a:extLst>
          </p:cNvPr>
          <p:cNvCxnSpPr>
            <a:cxnSpLocks/>
            <a:stCxn id="5" idx="7"/>
            <a:endCxn id="6" idx="3"/>
          </p:cNvCxnSpPr>
          <p:nvPr/>
        </p:nvCxnSpPr>
        <p:spPr>
          <a:xfrm rot="5400000" flipH="1" flipV="1">
            <a:off x="5970996" y="1249287"/>
            <a:ext cx="536628" cy="6559229"/>
          </a:xfrm>
          <a:prstGeom prst="curvedConnector3">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pic>
        <p:nvPicPr>
          <p:cNvPr id="10" name="グラフィックス 9" descr="実行 単色塗りつぶし">
            <a:extLst>
              <a:ext uri="{FF2B5EF4-FFF2-40B4-BE49-F238E27FC236}">
                <a16:creationId xmlns:a16="http://schemas.microsoft.com/office/drawing/2014/main" id="{6A215D80-7981-4B76-9E4C-BBC24400297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9712361">
            <a:off x="6504496" y="3485478"/>
            <a:ext cx="914400" cy="914400"/>
          </a:xfrm>
          <a:prstGeom prst="rect">
            <a:avLst/>
          </a:prstGeom>
        </p:spPr>
      </p:pic>
      <p:pic>
        <p:nvPicPr>
          <p:cNvPr id="11" name="グラフィックス 10" descr="実行 単色塗りつぶし">
            <a:extLst>
              <a:ext uri="{FF2B5EF4-FFF2-40B4-BE49-F238E27FC236}">
                <a16:creationId xmlns:a16="http://schemas.microsoft.com/office/drawing/2014/main" id="{A547A141-B203-433E-8848-B25D311BD19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9712361">
            <a:off x="5403379" y="3547684"/>
            <a:ext cx="914400" cy="914400"/>
          </a:xfrm>
          <a:prstGeom prst="rect">
            <a:avLst/>
          </a:prstGeom>
        </p:spPr>
      </p:pic>
      <p:pic>
        <p:nvPicPr>
          <p:cNvPr id="12" name="グラフィックス 11" descr="実行 単色塗りつぶし">
            <a:extLst>
              <a:ext uri="{FF2B5EF4-FFF2-40B4-BE49-F238E27FC236}">
                <a16:creationId xmlns:a16="http://schemas.microsoft.com/office/drawing/2014/main" id="{9CFBFD27-43C5-4EAE-8DB2-ACE0F2EDB4C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9712361">
            <a:off x="4302262" y="3667768"/>
            <a:ext cx="914400" cy="914400"/>
          </a:xfrm>
          <a:prstGeom prst="rect">
            <a:avLst/>
          </a:prstGeom>
        </p:spPr>
      </p:pic>
      <p:sp>
        <p:nvSpPr>
          <p:cNvPr id="13" name="テキスト ボックス 12">
            <a:extLst>
              <a:ext uri="{FF2B5EF4-FFF2-40B4-BE49-F238E27FC236}">
                <a16:creationId xmlns:a16="http://schemas.microsoft.com/office/drawing/2014/main" id="{F98C73C2-4465-4026-87AB-A6DFBC854D57}"/>
              </a:ext>
            </a:extLst>
          </p:cNvPr>
          <p:cNvSpPr txBox="1"/>
          <p:nvPr/>
        </p:nvSpPr>
        <p:spPr>
          <a:xfrm>
            <a:off x="5314517" y="6024416"/>
            <a:ext cx="6523178" cy="369332"/>
          </a:xfrm>
          <a:prstGeom prst="rect">
            <a:avLst/>
          </a:prstGeom>
          <a:noFill/>
        </p:spPr>
        <p:txBody>
          <a:bodyPr wrap="square" lIns="0" rIns="0" rtlCol="0">
            <a:spAutoFit/>
          </a:bodyPr>
          <a:lstStyle/>
          <a:p>
            <a:pPr algn="r"/>
            <a:r>
              <a:rPr lang="ja-JP" altLang="en-US" i="0" dirty="0">
                <a:effectLst/>
                <a:latin typeface="メイリオ" panose="020B0604030504040204" pitchFamily="50" charset="-128"/>
                <a:ea typeface="メイリオ" panose="020B0604030504040204" pitchFamily="50" charset="-128"/>
              </a:rPr>
              <a:t>参考 </a:t>
            </a:r>
            <a:r>
              <a:rPr lang="en-US" altLang="ja-JP" i="0" dirty="0">
                <a:effectLst/>
                <a:latin typeface="Amazon Ember" panose="020B0603020204020204" pitchFamily="34" charset="0"/>
                <a:ea typeface="メイリオ" panose="020B0604030504040204" pitchFamily="50" charset="-128"/>
              </a:rPr>
              <a:t>:</a:t>
            </a:r>
            <a:r>
              <a:rPr lang="en-US" altLang="ja-JP" i="0" dirty="0">
                <a:effectLst/>
                <a:latin typeface="メイリオ" panose="020B0604030504040204" pitchFamily="50" charset="-128"/>
                <a:ea typeface="メイリオ" panose="020B0604030504040204" pitchFamily="50" charset="-128"/>
              </a:rPr>
              <a:t> </a:t>
            </a:r>
            <a:r>
              <a:rPr lang="ja-JP" altLang="en-US" i="0" dirty="0">
                <a:solidFill>
                  <a:srgbClr val="212529"/>
                </a:solidFill>
                <a:effectLst/>
                <a:latin typeface="メイリオ" panose="020B0604030504040204" pitchFamily="50" charset="-128"/>
                <a:ea typeface="メイリオ" panose="020B0604030504040204" pitchFamily="50" charset="-128"/>
                <a:hlinkClick r:id="rId8"/>
              </a:rPr>
              <a:t>プロダクトの成長をリードする生成系 </a:t>
            </a:r>
            <a:r>
              <a:rPr lang="en-US" altLang="ja-JP" i="0" dirty="0">
                <a:solidFill>
                  <a:srgbClr val="212529"/>
                </a:solidFill>
                <a:effectLst/>
                <a:latin typeface="Amazon Ember" panose="020B0603020204020204" pitchFamily="34" charset="0"/>
                <a:ea typeface="メイリオ" panose="020B0604030504040204" pitchFamily="50" charset="-128"/>
                <a:hlinkClick r:id="rId8"/>
              </a:rPr>
              <a:t>AI</a:t>
            </a:r>
            <a:r>
              <a:rPr lang="en-US" altLang="ja-JP" i="0" dirty="0">
                <a:solidFill>
                  <a:srgbClr val="212529"/>
                </a:solidFill>
                <a:effectLst/>
                <a:latin typeface="メイリオ" panose="020B0604030504040204" pitchFamily="50" charset="-128"/>
                <a:ea typeface="メイリオ" panose="020B0604030504040204" pitchFamily="50" charset="-128"/>
                <a:hlinkClick r:id="rId8"/>
              </a:rPr>
              <a:t> </a:t>
            </a:r>
            <a:r>
              <a:rPr lang="ja-JP" altLang="en-US" i="0" dirty="0">
                <a:solidFill>
                  <a:srgbClr val="212529"/>
                </a:solidFill>
                <a:effectLst/>
                <a:latin typeface="メイリオ" panose="020B0604030504040204" pitchFamily="50" charset="-128"/>
                <a:ea typeface="メイリオ" panose="020B0604030504040204" pitchFamily="50" charset="-128"/>
                <a:hlinkClick r:id="rId8"/>
              </a:rPr>
              <a:t>の活用戦略</a:t>
            </a:r>
            <a:endParaRPr lang="ja-JP" altLang="en-US" i="0" dirty="0">
              <a:solidFill>
                <a:srgbClr val="212529"/>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7165689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1B509-553C-4717-975E-FE74E6F3693D}"/>
              </a:ext>
            </a:extLst>
          </p:cNvPr>
          <p:cNvSpPr>
            <a:spLocks noGrp="1"/>
          </p:cNvSpPr>
          <p:nvPr>
            <p:ph type="title"/>
          </p:nvPr>
        </p:nvSpPr>
        <p:spPr/>
        <p:txBody>
          <a:bodyPr/>
          <a:lstStyle/>
          <a:p>
            <a:r>
              <a:rPr kumimoji="1" lang="ja-JP" altLang="en-US" sz="4000" b="1" dirty="0">
                <a:latin typeface="メイリオ" panose="020B0604030504040204" pitchFamily="50" charset="-128"/>
                <a:ea typeface="メイリオ" panose="020B0604030504040204" pitchFamily="50" charset="-128"/>
              </a:rPr>
              <a:t>計測方法の</a:t>
            </a:r>
            <a:r>
              <a:rPr kumimoji="1" lang="ja-JP" altLang="en-US" dirty="0">
                <a:latin typeface="メイリオ" panose="020B0604030504040204" pitchFamily="50" charset="-128"/>
                <a:ea typeface="メイリオ" panose="020B0604030504040204" pitchFamily="50" charset="-128"/>
              </a:rPr>
              <a:t>実現性を高める</a:t>
            </a:r>
            <a:endParaRPr kumimoji="1" lang="ja-JP" altLang="en-US" dirty="0"/>
          </a:p>
        </p:txBody>
      </p:sp>
      <p:sp>
        <p:nvSpPr>
          <p:cNvPr id="3" name="コンテンツ プレースホルダー 2">
            <a:extLst>
              <a:ext uri="{FF2B5EF4-FFF2-40B4-BE49-F238E27FC236}">
                <a16:creationId xmlns:a16="http://schemas.microsoft.com/office/drawing/2014/main" id="{A6FAD951-DEBA-4FED-9AEB-425287289F63}"/>
              </a:ext>
            </a:extLst>
          </p:cNvPr>
          <p:cNvSpPr>
            <a:spLocks noGrp="1"/>
          </p:cNvSpPr>
          <p:nvPr>
            <p:ph idx="1"/>
          </p:nvPr>
        </p:nvSpPr>
        <p:spPr>
          <a:xfrm>
            <a:off x="425038" y="1371600"/>
            <a:ext cx="11424062" cy="2031325"/>
          </a:xfrm>
        </p:spPr>
        <p:txBody>
          <a:bodyPr/>
          <a:lstStyle/>
          <a:p>
            <a:r>
              <a:rPr kumimoji="1" lang="ja-JP" altLang="en-US" dirty="0"/>
              <a:t>推奨するアクション</a:t>
            </a:r>
            <a:endParaRPr kumimoji="1" lang="en-US" altLang="ja-JP" dirty="0"/>
          </a:p>
          <a:p>
            <a:pPr marL="342900" indent="-342900">
              <a:buFont typeface="Arial" panose="020B0604020202020204" pitchFamily="34" charset="0"/>
              <a:buChar char="•"/>
            </a:pPr>
            <a:r>
              <a:rPr kumimoji="1" lang="ja-JP" altLang="en-US" dirty="0"/>
              <a:t>評価指標を実際に計測できるか確認する</a:t>
            </a:r>
            <a:endParaRPr kumimoji="1" lang="en-US" altLang="ja-JP" dirty="0"/>
          </a:p>
          <a:p>
            <a:pPr marL="342900" indent="-342900">
              <a:buFont typeface="Arial" panose="020B0604020202020204" pitchFamily="34" charset="0"/>
              <a:buChar char="•"/>
            </a:pPr>
            <a:r>
              <a:rPr kumimoji="1" lang="ja-JP" altLang="en-US" dirty="0"/>
              <a:t>合格基準が、現在の数値やあるべき姿から見て妥当か確認する</a:t>
            </a:r>
            <a:endParaRPr kumimoji="1" lang="en-US" altLang="ja-JP" dirty="0"/>
          </a:p>
          <a:p>
            <a:pPr marL="342900" indent="-342900">
              <a:buFont typeface="Arial" panose="020B0604020202020204" pitchFamily="34" charset="0"/>
              <a:buChar char="•"/>
            </a:pPr>
            <a:r>
              <a:rPr kumimoji="1" lang="ja-JP" altLang="en-US" dirty="0"/>
              <a:t>最初の合格基準が </a:t>
            </a:r>
            <a:r>
              <a:rPr kumimoji="1" lang="en-US" altLang="ja-JP" dirty="0"/>
              <a:t>1~3 </a:t>
            </a:r>
            <a:r>
              <a:rPr kumimoji="1" lang="ja-JP" altLang="en-US" dirty="0"/>
              <a:t>ヵ月以内でクリアできるか確認する</a:t>
            </a:r>
            <a:endParaRPr kumimoji="1" lang="en-US" altLang="ja-JP" dirty="0"/>
          </a:p>
        </p:txBody>
      </p:sp>
      <p:sp>
        <p:nvSpPr>
          <p:cNvPr id="4" name="スライド番号プレースホルダー 3">
            <a:extLst>
              <a:ext uri="{FF2B5EF4-FFF2-40B4-BE49-F238E27FC236}">
                <a16:creationId xmlns:a16="http://schemas.microsoft.com/office/drawing/2014/main" id="{37ADB407-B493-4609-A4A5-693FA3645447}"/>
              </a:ext>
            </a:extLst>
          </p:cNvPr>
          <p:cNvSpPr>
            <a:spLocks noGrp="1"/>
          </p:cNvSpPr>
          <p:nvPr>
            <p:ph type="sldNum" sz="quarter" idx="4"/>
          </p:nvPr>
        </p:nvSpPr>
        <p:spPr/>
        <p:txBody>
          <a:bodyPr/>
          <a:lstStyle/>
          <a:p>
            <a:fld id="{DC503246-BBCE-4F0A-BCDC-08FC4C52637D}" type="slidenum">
              <a:rPr lang="en-US" smtClean="0"/>
              <a:pPr/>
              <a:t>20</a:t>
            </a:fld>
            <a:endParaRPr lang="en-US"/>
          </a:p>
        </p:txBody>
      </p:sp>
      <p:pic>
        <p:nvPicPr>
          <p:cNvPr id="19" name="グラフィックス 18" descr="ストップウォッチ 単色塗りつぶし">
            <a:extLst>
              <a:ext uri="{FF2B5EF4-FFF2-40B4-BE49-F238E27FC236}">
                <a16:creationId xmlns:a16="http://schemas.microsoft.com/office/drawing/2014/main" id="{497930E5-1062-4C94-BBBE-1FEEB7C89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0" name="テキスト ボックス 19">
            <a:extLst>
              <a:ext uri="{FF2B5EF4-FFF2-40B4-BE49-F238E27FC236}">
                <a16:creationId xmlns:a16="http://schemas.microsoft.com/office/drawing/2014/main" id="{ACC80CA2-92EA-49F4-B1BA-0F2D915BABE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 min</a:t>
            </a:r>
            <a:endParaRPr kumimoji="1" lang="ja-JP" altLang="en-US" sz="2400" dirty="0" err="1"/>
          </a:p>
        </p:txBody>
      </p:sp>
      <p:pic>
        <p:nvPicPr>
          <p:cNvPr id="6" name="図 5">
            <a:extLst>
              <a:ext uri="{FF2B5EF4-FFF2-40B4-BE49-F238E27FC236}">
                <a16:creationId xmlns:a16="http://schemas.microsoft.com/office/drawing/2014/main" id="{077332B2-1386-4933-B587-EEF76E637340}"/>
              </a:ext>
            </a:extLst>
          </p:cNvPr>
          <p:cNvPicPr>
            <a:picLocks noChangeAspect="1"/>
          </p:cNvPicPr>
          <p:nvPr/>
        </p:nvPicPr>
        <p:blipFill>
          <a:blip r:embed="rId4"/>
          <a:stretch>
            <a:fillRect/>
          </a:stretch>
        </p:blipFill>
        <p:spPr>
          <a:xfrm>
            <a:off x="3386390" y="3346503"/>
            <a:ext cx="5419220" cy="3001648"/>
          </a:xfrm>
          <a:prstGeom prst="rect">
            <a:avLst/>
          </a:prstGeom>
        </p:spPr>
      </p:pic>
    </p:spTree>
    <p:extLst>
      <p:ext uri="{BB962C8B-B14F-4D97-AF65-F5344CB8AC3E}">
        <p14:creationId xmlns:p14="http://schemas.microsoft.com/office/powerpoint/2010/main" val="30907063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0784356-CA82-4883-93B3-0B2D0317AB26}"/>
              </a:ext>
            </a:extLst>
          </p:cNvPr>
          <p:cNvSpPr>
            <a:spLocks noGrp="1"/>
          </p:cNvSpPr>
          <p:nvPr>
            <p:ph type="title"/>
          </p:nvPr>
        </p:nvSpPr>
        <p:spPr/>
        <p:txBody>
          <a:bodyPr/>
          <a:lstStyle/>
          <a:p>
            <a:r>
              <a:rPr lang="en-US" altLang="ja-JP" dirty="0"/>
              <a:t>Well Done !!</a:t>
            </a:r>
            <a:endParaRPr lang="ja-JP" altLang="en-US" dirty="0"/>
          </a:p>
        </p:txBody>
      </p:sp>
      <p:sp>
        <p:nvSpPr>
          <p:cNvPr id="4" name="スライド番号プレースホルダー 3">
            <a:extLst>
              <a:ext uri="{FF2B5EF4-FFF2-40B4-BE49-F238E27FC236}">
                <a16:creationId xmlns:a16="http://schemas.microsoft.com/office/drawing/2014/main" id="{8E6ABF6C-7FEF-4E79-AFAF-F9DACF784FFA}"/>
              </a:ext>
            </a:extLst>
          </p:cNvPr>
          <p:cNvSpPr>
            <a:spLocks noGrp="1"/>
          </p:cNvSpPr>
          <p:nvPr>
            <p:ph type="sldNum" sz="quarter" idx="4"/>
          </p:nvPr>
        </p:nvSpPr>
        <p:spPr/>
        <p:txBody>
          <a:bodyPr/>
          <a:lstStyle/>
          <a:p>
            <a:fld id="{DC503246-BBCE-4F0A-BCDC-08FC4C52637D}" type="slidenum">
              <a:rPr lang="en-US" smtClean="0"/>
              <a:pPr/>
              <a:t>21</a:t>
            </a:fld>
            <a:endParaRPr lang="en-US"/>
          </a:p>
        </p:txBody>
      </p:sp>
    </p:spTree>
    <p:extLst>
      <p:ext uri="{BB962C8B-B14F-4D97-AF65-F5344CB8AC3E}">
        <p14:creationId xmlns:p14="http://schemas.microsoft.com/office/powerpoint/2010/main" val="24946932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22</a:t>
            </a:fld>
            <a:endParaRPr lang="en-US"/>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
        <p:nvSpPr>
          <p:cNvPr id="7" name="Text Placeholder 10">
            <a:extLst>
              <a:ext uri="{FF2B5EF4-FFF2-40B4-BE49-F238E27FC236}">
                <a16:creationId xmlns:a16="http://schemas.microsoft.com/office/drawing/2014/main" id="{7F698889-3A6E-4AB9-8535-354300B82110}"/>
              </a:ext>
            </a:extLst>
          </p:cNvPr>
          <p:cNvSpPr>
            <a:spLocks noGrp="1"/>
          </p:cNvSpPr>
          <p:nvPr>
            <p:ph type="body" sz="quarter" idx="10"/>
          </p:nvPr>
        </p:nvSpPr>
        <p:spPr>
          <a:xfrm>
            <a:off x="6241826" y="582592"/>
            <a:ext cx="5607275" cy="5349916"/>
          </a:xfrm>
        </p:spPr>
        <p:txBody>
          <a:bodyPr/>
          <a:lstStyle/>
          <a:p>
            <a:pPr marL="457200" indent="-457200">
              <a:buAutoNum type="arabicPeriod"/>
            </a:pPr>
            <a:r>
              <a:rPr lang="en-US" altLang="ja-JP" dirty="0">
                <a:solidFill>
                  <a:srgbClr val="111724"/>
                </a:solidFill>
              </a:rPr>
              <a:t>Listen : </a:t>
            </a:r>
            <a:r>
              <a:rPr lang="ja-JP" altLang="en-US" dirty="0">
                <a:solidFill>
                  <a:srgbClr val="111724"/>
                </a:solidFill>
              </a:rPr>
              <a:t>顧客は誰か </a:t>
            </a:r>
            <a:r>
              <a:rPr lang="en-US" altLang="ja-JP" dirty="0">
                <a:solidFill>
                  <a:srgbClr val="111724"/>
                </a:solidFill>
              </a:rPr>
              <a:t>? </a:t>
            </a:r>
          </a:p>
          <a:p>
            <a:pPr marL="457200" indent="-457200">
              <a:buAutoNum type="arabicPeriod"/>
            </a:pPr>
            <a:r>
              <a:rPr lang="en-US" altLang="ja-JP" dirty="0"/>
              <a:t>Define : </a:t>
            </a:r>
            <a:r>
              <a:rPr lang="ja-JP" altLang="en-US" dirty="0"/>
              <a:t>課題と機会は何か </a:t>
            </a:r>
            <a:r>
              <a:rPr lang="en-US" altLang="ja-JP" dirty="0"/>
              <a:t>? </a:t>
            </a:r>
          </a:p>
          <a:p>
            <a:pPr marL="457200" indent="-457200">
              <a:buAutoNum type="arabicPeriod"/>
            </a:pPr>
            <a:r>
              <a:rPr lang="en-US" altLang="ja-JP" dirty="0"/>
              <a:t>Invent : </a:t>
            </a:r>
            <a:r>
              <a:rPr lang="ja-JP" altLang="en-US" dirty="0"/>
              <a:t>解決策は何か </a:t>
            </a:r>
            <a:r>
              <a:rPr lang="en-US" altLang="ja-JP" dirty="0"/>
              <a:t>?</a:t>
            </a:r>
          </a:p>
          <a:p>
            <a:pPr marL="457200" indent="-457200">
              <a:buAutoNum type="arabicPeriod"/>
            </a:pPr>
            <a:r>
              <a:rPr lang="en-US" altLang="ja-JP"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p>
          <a:p>
            <a:pPr marL="457200" indent="-457200">
              <a:buAutoNum type="arabicPeriod"/>
            </a:pPr>
            <a:r>
              <a:rPr lang="en-US" altLang="ja-JP" dirty="0">
                <a:solidFill>
                  <a:srgbClr val="111724"/>
                </a:solidFill>
              </a:rPr>
              <a:t>Test/Iterate : </a:t>
            </a:r>
            <a:r>
              <a:rPr lang="ja-JP" altLang="en-US" dirty="0">
                <a:solidFill>
                  <a:srgbClr val="111724"/>
                </a:solidFill>
              </a:rPr>
              <a:t>成功を計測する指標は</a:t>
            </a:r>
            <a:r>
              <a:rPr lang="en-US" altLang="ja-JP" dirty="0">
                <a:solidFill>
                  <a:srgbClr val="111724"/>
                </a:solidFill>
              </a:rPr>
              <a:t>?</a:t>
            </a:r>
          </a:p>
          <a:p>
            <a:pPr marL="457200" indent="-457200">
              <a:buAutoNum type="arabicPeriod"/>
            </a:pPr>
            <a:r>
              <a:rPr lang="ja-JP" altLang="en-US" b="1" dirty="0">
                <a:solidFill>
                  <a:schemeClr val="accent2"/>
                </a:solidFill>
              </a:rPr>
              <a:t>仮説検証計画の作成</a:t>
            </a:r>
            <a:endParaRPr lang="en-US" altLang="ja-JP" b="1" dirty="0">
              <a:solidFill>
                <a:schemeClr val="accent2"/>
              </a:solidFill>
            </a:endParaRPr>
          </a:p>
        </p:txBody>
      </p:sp>
    </p:spTree>
    <p:extLst>
      <p:ext uri="{BB962C8B-B14F-4D97-AF65-F5344CB8AC3E}">
        <p14:creationId xmlns:p14="http://schemas.microsoft.com/office/powerpoint/2010/main" val="18454129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今後のタイムラインとタスクを決める</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23</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600" y="1090225"/>
            <a:ext cx="10972800" cy="461665"/>
          </a:xfrm>
        </p:spPr>
        <p:txBody>
          <a:bodyPr/>
          <a:lstStyle/>
          <a:p>
            <a:r>
              <a:rPr lang="ja-JP" altLang="en-US" dirty="0">
                <a:solidFill>
                  <a:schemeClr val="tx1"/>
                </a:solidFill>
              </a:rPr>
              <a:t>顧客の明確な反応を確認するマイルストン②まで </a:t>
            </a:r>
            <a:r>
              <a:rPr lang="en-US" altLang="ja-JP" dirty="0">
                <a:solidFill>
                  <a:schemeClr val="tx1"/>
                </a:solidFill>
              </a:rPr>
              <a:t>1~3 </a:t>
            </a:r>
            <a:r>
              <a:rPr lang="ja-JP" altLang="en-US" dirty="0">
                <a:solidFill>
                  <a:schemeClr val="tx1"/>
                </a:solidFill>
              </a:rPr>
              <a:t>ヵ月での到達を目指す</a:t>
            </a:r>
            <a:endParaRPr lang="en-US" altLang="ja-JP" dirty="0">
              <a:solidFill>
                <a:schemeClr val="tx1"/>
              </a:solidFill>
            </a:endParaRPr>
          </a:p>
        </p:txBody>
      </p:sp>
      <p:sp>
        <p:nvSpPr>
          <p:cNvPr id="16" name="四角形: 角を丸くする 15">
            <a:extLst>
              <a:ext uri="{FF2B5EF4-FFF2-40B4-BE49-F238E27FC236}">
                <a16:creationId xmlns:a16="http://schemas.microsoft.com/office/drawing/2014/main" id="{A51ECD83-7DB2-46E0-9085-749AEAC91599}"/>
              </a:ext>
            </a:extLst>
          </p:cNvPr>
          <p:cNvSpPr/>
          <p:nvPr/>
        </p:nvSpPr>
        <p:spPr>
          <a:xfrm>
            <a:off x="5583099"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7" name="四角形: 角を丸くする 16">
            <a:extLst>
              <a:ext uri="{FF2B5EF4-FFF2-40B4-BE49-F238E27FC236}">
                <a16:creationId xmlns:a16="http://schemas.microsoft.com/office/drawing/2014/main" id="{92BE0F81-C7FA-42CB-80C9-D29A79AAAE20}"/>
              </a:ext>
            </a:extLst>
          </p:cNvPr>
          <p:cNvSpPr/>
          <p:nvPr/>
        </p:nvSpPr>
        <p:spPr>
          <a:xfrm>
            <a:off x="7838111"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8" name="四角形: 角を丸くする 17">
            <a:extLst>
              <a:ext uri="{FF2B5EF4-FFF2-40B4-BE49-F238E27FC236}">
                <a16:creationId xmlns:a16="http://schemas.microsoft.com/office/drawing/2014/main" id="{2A6B2729-8731-4FB0-8CBE-8B8844C74A76}"/>
              </a:ext>
            </a:extLst>
          </p:cNvPr>
          <p:cNvSpPr/>
          <p:nvPr/>
        </p:nvSpPr>
        <p:spPr>
          <a:xfrm>
            <a:off x="10093124" y="170448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9" name="テキスト ボックス 18">
            <a:extLst>
              <a:ext uri="{FF2B5EF4-FFF2-40B4-BE49-F238E27FC236}">
                <a16:creationId xmlns:a16="http://schemas.microsoft.com/office/drawing/2014/main" id="{E0CDB332-C7CA-4685-861C-2DC79810A53D}"/>
              </a:ext>
            </a:extLst>
          </p:cNvPr>
          <p:cNvSpPr txBox="1"/>
          <p:nvPr/>
        </p:nvSpPr>
        <p:spPr>
          <a:xfrm>
            <a:off x="5583099"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0" name="テキスト ボックス 19">
            <a:extLst>
              <a:ext uri="{FF2B5EF4-FFF2-40B4-BE49-F238E27FC236}">
                <a16:creationId xmlns:a16="http://schemas.microsoft.com/office/drawing/2014/main" id="{EA58782D-CDFC-4170-BE7C-719029BCEBDC}"/>
              </a:ext>
            </a:extLst>
          </p:cNvPr>
          <p:cNvSpPr txBox="1"/>
          <p:nvPr/>
        </p:nvSpPr>
        <p:spPr>
          <a:xfrm>
            <a:off x="5583099" y="343120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1" name="テキスト ボックス 20">
            <a:extLst>
              <a:ext uri="{FF2B5EF4-FFF2-40B4-BE49-F238E27FC236}">
                <a16:creationId xmlns:a16="http://schemas.microsoft.com/office/drawing/2014/main" id="{C7577B07-4EF9-400A-9895-A8189FBF6086}"/>
              </a:ext>
            </a:extLst>
          </p:cNvPr>
          <p:cNvSpPr txBox="1"/>
          <p:nvPr/>
        </p:nvSpPr>
        <p:spPr>
          <a:xfrm>
            <a:off x="5636211" y="5015326"/>
            <a:ext cx="1789974" cy="369332"/>
          </a:xfrm>
          <a:prstGeom prst="rect">
            <a:avLst/>
          </a:prstGeom>
          <a:noFill/>
        </p:spPr>
        <p:txBody>
          <a:bodyPr wrap="square" lIns="0" rIns="0" rtlCol="0">
            <a:spAutoFit/>
          </a:bodyPr>
          <a:lstStyle/>
          <a:p>
            <a:pPr algn="ctr"/>
            <a:r>
              <a:rPr kumimoji="1" lang="en-US" altLang="ja-JP" dirty="0" err="1">
                <a:solidFill>
                  <a:srgbClr val="111724"/>
                </a:solidFill>
              </a:rPr>
              <a:t>Todo</a:t>
            </a:r>
            <a:endParaRPr kumimoji="1" lang="ja-JP" altLang="en-US" dirty="0" err="1">
              <a:solidFill>
                <a:srgbClr val="111724"/>
              </a:solidFill>
            </a:endParaRPr>
          </a:p>
        </p:txBody>
      </p:sp>
      <p:sp>
        <p:nvSpPr>
          <p:cNvPr id="22" name="テキスト ボックス 21">
            <a:extLst>
              <a:ext uri="{FF2B5EF4-FFF2-40B4-BE49-F238E27FC236}">
                <a16:creationId xmlns:a16="http://schemas.microsoft.com/office/drawing/2014/main" id="{B77ED2BD-A0B2-441E-9A07-B6547575BD31}"/>
              </a:ext>
            </a:extLst>
          </p:cNvPr>
          <p:cNvSpPr txBox="1"/>
          <p:nvPr/>
        </p:nvSpPr>
        <p:spPr>
          <a:xfrm>
            <a:off x="7838111"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3" name="テキスト ボックス 22">
            <a:extLst>
              <a:ext uri="{FF2B5EF4-FFF2-40B4-BE49-F238E27FC236}">
                <a16:creationId xmlns:a16="http://schemas.microsoft.com/office/drawing/2014/main" id="{DDF23123-96C1-4B5B-9D2F-9A4B4F3C0C5A}"/>
              </a:ext>
            </a:extLst>
          </p:cNvPr>
          <p:cNvSpPr txBox="1"/>
          <p:nvPr/>
        </p:nvSpPr>
        <p:spPr>
          <a:xfrm>
            <a:off x="7838111" y="343120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4" name="テキスト ボックス 23">
            <a:extLst>
              <a:ext uri="{FF2B5EF4-FFF2-40B4-BE49-F238E27FC236}">
                <a16:creationId xmlns:a16="http://schemas.microsoft.com/office/drawing/2014/main" id="{AA4AFDF6-E407-4FBF-9637-FE4C56EFC0D0}"/>
              </a:ext>
            </a:extLst>
          </p:cNvPr>
          <p:cNvSpPr txBox="1"/>
          <p:nvPr/>
        </p:nvSpPr>
        <p:spPr>
          <a:xfrm>
            <a:off x="7891223" y="5015326"/>
            <a:ext cx="1789974" cy="369332"/>
          </a:xfrm>
          <a:prstGeom prst="rect">
            <a:avLst/>
          </a:prstGeom>
          <a:noFill/>
        </p:spPr>
        <p:txBody>
          <a:bodyPr wrap="square" lIns="0" rIns="0" rtlCol="0">
            <a:spAutoFit/>
          </a:bodyPr>
          <a:lstStyle/>
          <a:p>
            <a:pPr algn="ctr"/>
            <a:r>
              <a:rPr kumimoji="1" lang="en-US" altLang="ja-JP" dirty="0" err="1">
                <a:solidFill>
                  <a:srgbClr val="111724"/>
                </a:solidFill>
              </a:rPr>
              <a:t>Todo</a:t>
            </a:r>
            <a:endParaRPr kumimoji="1" lang="ja-JP" altLang="en-US" dirty="0" err="1">
              <a:solidFill>
                <a:srgbClr val="111724"/>
              </a:solidFill>
            </a:endParaRPr>
          </a:p>
        </p:txBody>
      </p:sp>
      <p:sp>
        <p:nvSpPr>
          <p:cNvPr id="25" name="テキスト ボックス 24">
            <a:extLst>
              <a:ext uri="{FF2B5EF4-FFF2-40B4-BE49-F238E27FC236}">
                <a16:creationId xmlns:a16="http://schemas.microsoft.com/office/drawing/2014/main" id="{EE81B404-F017-46D5-A266-909074892BB9}"/>
              </a:ext>
            </a:extLst>
          </p:cNvPr>
          <p:cNvSpPr txBox="1"/>
          <p:nvPr/>
        </p:nvSpPr>
        <p:spPr>
          <a:xfrm>
            <a:off x="10199346"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6" name="テキスト ボックス 25">
            <a:extLst>
              <a:ext uri="{FF2B5EF4-FFF2-40B4-BE49-F238E27FC236}">
                <a16:creationId xmlns:a16="http://schemas.microsoft.com/office/drawing/2014/main" id="{90ADE181-03EE-48B4-8843-FBD30D2C33DA}"/>
              </a:ext>
            </a:extLst>
          </p:cNvPr>
          <p:cNvSpPr txBox="1"/>
          <p:nvPr/>
        </p:nvSpPr>
        <p:spPr>
          <a:xfrm>
            <a:off x="10199346" y="343120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7" name="テキスト ボックス 26">
            <a:extLst>
              <a:ext uri="{FF2B5EF4-FFF2-40B4-BE49-F238E27FC236}">
                <a16:creationId xmlns:a16="http://schemas.microsoft.com/office/drawing/2014/main" id="{B6EB432C-766E-45C3-BCF5-9241C15F7A76}"/>
              </a:ext>
            </a:extLst>
          </p:cNvPr>
          <p:cNvSpPr txBox="1"/>
          <p:nvPr/>
        </p:nvSpPr>
        <p:spPr>
          <a:xfrm>
            <a:off x="10199346" y="5015326"/>
            <a:ext cx="1789974" cy="369332"/>
          </a:xfrm>
          <a:prstGeom prst="rect">
            <a:avLst/>
          </a:prstGeom>
          <a:noFill/>
        </p:spPr>
        <p:txBody>
          <a:bodyPr wrap="square" lIns="0" rIns="0" rtlCol="0">
            <a:spAutoFit/>
          </a:bodyPr>
          <a:lstStyle/>
          <a:p>
            <a:pPr algn="ctr"/>
            <a:r>
              <a:rPr kumimoji="1" lang="en-US" altLang="ja-JP" dirty="0" err="1">
                <a:solidFill>
                  <a:srgbClr val="111724"/>
                </a:solidFill>
              </a:rPr>
              <a:t>Todo</a:t>
            </a:r>
            <a:endParaRPr kumimoji="1" lang="ja-JP" altLang="en-US" dirty="0" err="1">
              <a:solidFill>
                <a:srgbClr val="111724"/>
              </a:solidFill>
            </a:endParaRPr>
          </a:p>
        </p:txBody>
      </p:sp>
      <p:sp>
        <p:nvSpPr>
          <p:cNvPr id="31" name="テキスト ボックス 30">
            <a:extLst>
              <a:ext uri="{FF2B5EF4-FFF2-40B4-BE49-F238E27FC236}">
                <a16:creationId xmlns:a16="http://schemas.microsoft.com/office/drawing/2014/main" id="{462938EE-72AB-4A17-88B5-C89E2A2172BC}"/>
              </a:ext>
            </a:extLst>
          </p:cNvPr>
          <p:cNvSpPr txBox="1"/>
          <p:nvPr/>
        </p:nvSpPr>
        <p:spPr>
          <a:xfrm>
            <a:off x="5583099" y="416987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32" name="テキスト ボックス 31">
            <a:extLst>
              <a:ext uri="{FF2B5EF4-FFF2-40B4-BE49-F238E27FC236}">
                <a16:creationId xmlns:a16="http://schemas.microsoft.com/office/drawing/2014/main" id="{D7C0EAC2-5B7A-456E-95FC-3F3A1BB15B22}"/>
              </a:ext>
            </a:extLst>
          </p:cNvPr>
          <p:cNvSpPr txBox="1"/>
          <p:nvPr/>
        </p:nvSpPr>
        <p:spPr>
          <a:xfrm>
            <a:off x="7838111" y="416987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33" name="テキスト ボックス 32">
            <a:extLst>
              <a:ext uri="{FF2B5EF4-FFF2-40B4-BE49-F238E27FC236}">
                <a16:creationId xmlns:a16="http://schemas.microsoft.com/office/drawing/2014/main" id="{04219F07-4608-48FA-848C-0BB216D84C4A}"/>
              </a:ext>
            </a:extLst>
          </p:cNvPr>
          <p:cNvSpPr txBox="1"/>
          <p:nvPr/>
        </p:nvSpPr>
        <p:spPr>
          <a:xfrm>
            <a:off x="10199346" y="416987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35" name="矢印: 五方向 34">
            <a:extLst>
              <a:ext uri="{FF2B5EF4-FFF2-40B4-BE49-F238E27FC236}">
                <a16:creationId xmlns:a16="http://schemas.microsoft.com/office/drawing/2014/main" id="{3FCDE556-23F2-497E-8565-A28EEC269E51}"/>
              </a:ext>
            </a:extLst>
          </p:cNvPr>
          <p:cNvSpPr/>
          <p:nvPr/>
        </p:nvSpPr>
        <p:spPr>
          <a:xfrm>
            <a:off x="991563" y="247205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マイルストン⓪</a:t>
            </a:r>
          </a:p>
        </p:txBody>
      </p:sp>
      <p:sp>
        <p:nvSpPr>
          <p:cNvPr id="36" name="四角形: 角を丸くする 35">
            <a:extLst>
              <a:ext uri="{FF2B5EF4-FFF2-40B4-BE49-F238E27FC236}">
                <a16:creationId xmlns:a16="http://schemas.microsoft.com/office/drawing/2014/main" id="{DA260152-F3A7-40CD-8A37-ACC71ED9511B}"/>
              </a:ext>
            </a:extLst>
          </p:cNvPr>
          <p:cNvSpPr/>
          <p:nvPr/>
        </p:nvSpPr>
        <p:spPr>
          <a:xfrm>
            <a:off x="3210288" y="2440377"/>
            <a:ext cx="2075725" cy="659757"/>
          </a:xfrm>
          <a:prstGeom prst="roundRect">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ユースケースを</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確定する</a:t>
            </a:r>
          </a:p>
        </p:txBody>
      </p:sp>
      <p:sp>
        <p:nvSpPr>
          <p:cNvPr id="37" name="矢印: 五方向 36">
            <a:extLst>
              <a:ext uri="{FF2B5EF4-FFF2-40B4-BE49-F238E27FC236}">
                <a16:creationId xmlns:a16="http://schemas.microsoft.com/office/drawing/2014/main" id="{514FAB53-C96D-468F-AA69-4A5D90746493}"/>
              </a:ext>
            </a:extLst>
          </p:cNvPr>
          <p:cNvSpPr/>
          <p:nvPr/>
        </p:nvSpPr>
        <p:spPr>
          <a:xfrm>
            <a:off x="991563" y="3246926"/>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38" name="矢印: 五方向 37">
            <a:extLst>
              <a:ext uri="{FF2B5EF4-FFF2-40B4-BE49-F238E27FC236}">
                <a16:creationId xmlns:a16="http://schemas.microsoft.com/office/drawing/2014/main" id="{8E627CCA-8548-47F1-91E8-16DB17E759BF}"/>
              </a:ext>
            </a:extLst>
          </p:cNvPr>
          <p:cNvSpPr/>
          <p:nvPr/>
        </p:nvSpPr>
        <p:spPr>
          <a:xfrm>
            <a:off x="991563" y="405788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マイルストン②</a:t>
            </a:r>
          </a:p>
        </p:txBody>
      </p:sp>
      <p:sp>
        <p:nvSpPr>
          <p:cNvPr id="39" name="矢印: 五方向 38">
            <a:extLst>
              <a:ext uri="{FF2B5EF4-FFF2-40B4-BE49-F238E27FC236}">
                <a16:creationId xmlns:a16="http://schemas.microsoft.com/office/drawing/2014/main" id="{15DEE5CA-1C1C-4868-80DB-36112BE8FD98}"/>
              </a:ext>
            </a:extLst>
          </p:cNvPr>
          <p:cNvSpPr/>
          <p:nvPr/>
        </p:nvSpPr>
        <p:spPr>
          <a:xfrm>
            <a:off x="991563" y="4910542"/>
            <a:ext cx="2075728" cy="659757"/>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マイルストン③</a:t>
            </a:r>
          </a:p>
        </p:txBody>
      </p:sp>
      <p:sp>
        <p:nvSpPr>
          <p:cNvPr id="40" name="四角形: 角を丸くする 39">
            <a:extLst>
              <a:ext uri="{FF2B5EF4-FFF2-40B4-BE49-F238E27FC236}">
                <a16:creationId xmlns:a16="http://schemas.microsoft.com/office/drawing/2014/main" id="{D2FBFA6A-2DE0-4FE2-9B40-2B7725176DBA}"/>
              </a:ext>
            </a:extLst>
          </p:cNvPr>
          <p:cNvSpPr/>
          <p:nvPr/>
        </p:nvSpPr>
        <p:spPr>
          <a:xfrm>
            <a:off x="3210288" y="3246926"/>
            <a:ext cx="2075725"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顧客の明確な</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反応を確認</a:t>
            </a:r>
          </a:p>
        </p:txBody>
      </p:sp>
      <p:sp>
        <p:nvSpPr>
          <p:cNvPr id="41" name="四角形: 角を丸くする 40">
            <a:extLst>
              <a:ext uri="{FF2B5EF4-FFF2-40B4-BE49-F238E27FC236}">
                <a16:creationId xmlns:a16="http://schemas.microsoft.com/office/drawing/2014/main" id="{EA2EC938-580B-4248-950F-8765B9B654C5}"/>
              </a:ext>
            </a:extLst>
          </p:cNvPr>
          <p:cNvSpPr/>
          <p:nvPr/>
        </p:nvSpPr>
        <p:spPr>
          <a:xfrm>
            <a:off x="3210288" y="4063669"/>
            <a:ext cx="2075726"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ビジネス </a:t>
            </a:r>
            <a:r>
              <a:rPr kumimoji="1" lang="en-US" altLang="ja-JP" b="1" dirty="0">
                <a:solidFill>
                  <a:schemeClr val="accent2"/>
                </a:solidFill>
                <a:latin typeface="メイリオ" panose="020B0604030504040204" pitchFamily="50" charset="-128"/>
                <a:ea typeface="メイリオ" panose="020B0604030504040204" pitchFamily="50" charset="-128"/>
              </a:rPr>
              <a:t>KPI </a:t>
            </a:r>
            <a:r>
              <a:rPr kumimoji="1" lang="ja-JP" altLang="en-US" b="1" dirty="0">
                <a:solidFill>
                  <a:schemeClr val="accent2"/>
                </a:solidFill>
                <a:latin typeface="メイリオ" panose="020B0604030504040204" pitchFamily="50" charset="-128"/>
                <a:ea typeface="メイリオ" panose="020B0604030504040204" pitchFamily="50" charset="-128"/>
              </a:rPr>
              <a:t>の</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改善を確認</a:t>
            </a:r>
          </a:p>
        </p:txBody>
      </p:sp>
      <p:sp>
        <p:nvSpPr>
          <p:cNvPr id="42" name="四角形: 角を丸くする 41">
            <a:extLst>
              <a:ext uri="{FF2B5EF4-FFF2-40B4-BE49-F238E27FC236}">
                <a16:creationId xmlns:a16="http://schemas.microsoft.com/office/drawing/2014/main" id="{9DE87DA5-11B4-4112-B912-21C288CC64DF}"/>
              </a:ext>
            </a:extLst>
          </p:cNvPr>
          <p:cNvSpPr/>
          <p:nvPr/>
        </p:nvSpPr>
        <p:spPr>
          <a:xfrm>
            <a:off x="3210288" y="4868838"/>
            <a:ext cx="2075726" cy="659757"/>
          </a:xfrm>
          <a:prstGeom prst="roundRect">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モデル改善による反応の改善を確認</a:t>
            </a:r>
          </a:p>
        </p:txBody>
      </p:sp>
      <p:cxnSp>
        <p:nvCxnSpPr>
          <p:cNvPr id="44" name="直線矢印コネクタ 43">
            <a:extLst>
              <a:ext uri="{FF2B5EF4-FFF2-40B4-BE49-F238E27FC236}">
                <a16:creationId xmlns:a16="http://schemas.microsoft.com/office/drawing/2014/main" id="{654EA8CD-A2E7-4018-9227-A8780E408338}"/>
              </a:ext>
            </a:extLst>
          </p:cNvPr>
          <p:cNvCxnSpPr>
            <a:cxnSpLocks/>
            <a:endCxn id="45" idx="0"/>
          </p:cNvCxnSpPr>
          <p:nvPr/>
        </p:nvCxnSpPr>
        <p:spPr>
          <a:xfrm>
            <a:off x="555584" y="2472052"/>
            <a:ext cx="5789" cy="225757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0856FA7A-B928-4D4D-A366-996B7BA0E0F6}"/>
              </a:ext>
            </a:extLst>
          </p:cNvPr>
          <p:cNvSpPr txBox="1"/>
          <p:nvPr/>
        </p:nvSpPr>
        <p:spPr>
          <a:xfrm>
            <a:off x="0" y="4729627"/>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6" name="吹き出し: 角を丸めた四角形 5">
            <a:extLst>
              <a:ext uri="{FF2B5EF4-FFF2-40B4-BE49-F238E27FC236}">
                <a16:creationId xmlns:a16="http://schemas.microsoft.com/office/drawing/2014/main" id="{04DCE5A5-2440-4B9D-AE4A-53A43CE4330A}"/>
              </a:ext>
            </a:extLst>
          </p:cNvPr>
          <p:cNvSpPr/>
          <p:nvPr/>
        </p:nvSpPr>
        <p:spPr>
          <a:xfrm>
            <a:off x="4064000" y="1818640"/>
            <a:ext cx="1391920" cy="545606"/>
          </a:xfrm>
          <a:prstGeom prst="wedgeRoundRectCallout">
            <a:avLst>
              <a:gd name="adj1" fmla="val -23753"/>
              <a:gd name="adj2" fmla="val 81122"/>
              <a:gd name="adj3" fmla="val 16667"/>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111724"/>
                </a:solidFill>
              </a:rPr>
              <a:t>本日確定</a:t>
            </a:r>
          </a:p>
        </p:txBody>
      </p:sp>
      <p:sp>
        <p:nvSpPr>
          <p:cNvPr id="34" name="コンテンツ プレースホルダー 18">
            <a:extLst>
              <a:ext uri="{FF2B5EF4-FFF2-40B4-BE49-F238E27FC236}">
                <a16:creationId xmlns:a16="http://schemas.microsoft.com/office/drawing/2014/main" id="{AD9A1ECA-E708-4A5D-9DD2-C6C527C9F9EE}"/>
              </a:ext>
            </a:extLst>
          </p:cNvPr>
          <p:cNvSpPr txBox="1">
            <a:spLocks/>
          </p:cNvSpPr>
          <p:nvPr/>
        </p:nvSpPr>
        <p:spPr>
          <a:xfrm>
            <a:off x="876300" y="5630922"/>
            <a:ext cx="10972800" cy="830997"/>
          </a:xfrm>
          <a:prstGeom prst="rect">
            <a:avLst/>
          </a:prstGeom>
        </p:spPr>
        <p:txBody>
          <a:bodyPr vert="horz" wrap="square" lIns="0" tIns="45720" rIns="0" bIns="45720" rtlCol="0">
            <a:spAutoFit/>
          </a:bodyPr>
          <a:lstStyle>
            <a:lvl1pPr marL="0" indent="0" algn="l" defTabSz="914400" rtl="0" eaLnBrk="1" latinLnBrk="0" hangingPunct="1">
              <a:lnSpc>
                <a:spcPct val="100000"/>
              </a:lnSpc>
              <a:spcBef>
                <a:spcPts val="0"/>
              </a:spcBef>
              <a:spcAft>
                <a:spcPts val="1200"/>
              </a:spcAft>
              <a:buClr>
                <a:schemeClr val="tx1"/>
              </a:buClr>
              <a:buSzPct val="90000"/>
              <a:buFont typeface="Amazon Ember Display" panose="020F0603020204020204" pitchFamily="34" charset="0"/>
              <a:buNone/>
              <a:tabLst/>
              <a:defRPr sz="2400" kern="1200">
                <a:solidFill>
                  <a:schemeClr val="tx1"/>
                </a:solidFill>
                <a:latin typeface="+mn-lt"/>
                <a:ea typeface="+mn-ea"/>
                <a:cs typeface="+mn-cs"/>
              </a:defRPr>
            </a:lvl1pPr>
            <a:lvl2pPr marL="228600" indent="0" algn="l" defTabSz="914400" rtl="0" eaLnBrk="1" latinLnBrk="0" hangingPunct="1">
              <a:lnSpc>
                <a:spcPct val="100000"/>
              </a:lnSpc>
              <a:spcBef>
                <a:spcPts val="0"/>
              </a:spcBef>
              <a:spcAft>
                <a:spcPts val="1200"/>
              </a:spcAft>
              <a:buClr>
                <a:schemeClr val="tx1"/>
              </a:buClr>
              <a:buSzPct val="90000"/>
              <a:buFont typeface="Wingdings" panose="05000000000000000000" pitchFamily="2" charset="2"/>
              <a:buNone/>
              <a:tabLst/>
              <a:defRPr sz="2400" kern="1200">
                <a:solidFill>
                  <a:schemeClr val="tx1"/>
                </a:solidFill>
                <a:latin typeface="+mn-lt"/>
                <a:ea typeface="+mn-ea"/>
                <a:cs typeface="+mn-cs"/>
              </a:defRPr>
            </a:lvl2pPr>
            <a:lvl3pPr marL="4572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2000" kern="1200">
                <a:solidFill>
                  <a:schemeClr val="tx1"/>
                </a:solidFill>
                <a:latin typeface="+mn-lt"/>
                <a:ea typeface="+mn-ea"/>
                <a:cs typeface="+mn-cs"/>
              </a:defRPr>
            </a:lvl3pPr>
            <a:lvl4pPr marL="685800" indent="0" algn="l" defTabSz="914400" rtl="0" eaLnBrk="1" latinLnBrk="0" hangingPunct="1">
              <a:lnSpc>
                <a:spcPct val="100000"/>
              </a:lnSpc>
              <a:spcBef>
                <a:spcPts val="0"/>
              </a:spcBef>
              <a:spcAft>
                <a:spcPts val="600"/>
              </a:spcAft>
              <a:buClr>
                <a:schemeClr val="tx1"/>
              </a:buClr>
              <a:buFont typeface="Amazon Ember Display" panose="020F0603020204020204" pitchFamily="34" charset="0"/>
              <a:buNone/>
              <a:tabLst/>
              <a:defRPr sz="1800" kern="1200">
                <a:solidFill>
                  <a:schemeClr val="tx1"/>
                </a:solidFill>
                <a:latin typeface="+mn-lt"/>
                <a:ea typeface="+mn-ea"/>
                <a:cs typeface="+mn-cs"/>
              </a:defRPr>
            </a:lvl4pPr>
            <a:lvl5pPr marL="685800" indent="0" algn="l" defTabSz="914400" rtl="0" eaLnBrk="1" latinLnBrk="0" hangingPunct="1">
              <a:lnSpc>
                <a:spcPct val="100000"/>
              </a:lnSpc>
              <a:spcBef>
                <a:spcPts val="0"/>
              </a:spcBef>
              <a:buClr>
                <a:schemeClr val="tx1"/>
              </a:buClr>
              <a:buFont typeface="Amazon Ember Display" panose="020F0603020204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altLang="ja-JP" dirty="0"/>
              <a:t>※</a:t>
            </a:r>
            <a:r>
              <a:rPr lang="ja-JP" altLang="en-US" dirty="0"/>
              <a:t>①・②へはアプリケーションのデプロイなしに到達するのが理想です。</a:t>
            </a:r>
            <a:br>
              <a:rPr lang="en-US" altLang="ja-JP" dirty="0"/>
            </a:br>
            <a:r>
              <a:rPr lang="ja-JP" altLang="en-US" dirty="0"/>
              <a:t>ビジネス </a:t>
            </a:r>
            <a:r>
              <a:rPr lang="en-US" altLang="ja-JP" dirty="0"/>
              <a:t>KPI </a:t>
            </a:r>
            <a:r>
              <a:rPr lang="ja-JP" altLang="en-US" dirty="0"/>
              <a:t>の改善が確認できたうえで開発に着手する方が効率的です。</a:t>
            </a:r>
            <a:endParaRPr lang="en-US" altLang="ja-JP" dirty="0"/>
          </a:p>
        </p:txBody>
      </p:sp>
    </p:spTree>
    <p:extLst>
      <p:ext uri="{BB962C8B-B14F-4D97-AF65-F5344CB8AC3E}">
        <p14:creationId xmlns:p14="http://schemas.microsoft.com/office/powerpoint/2010/main" val="25010160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142404-63E7-4DC9-A475-4F515D5063DE}"/>
              </a:ext>
            </a:extLst>
          </p:cNvPr>
          <p:cNvSpPr>
            <a:spLocks noGrp="1"/>
          </p:cNvSpPr>
          <p:nvPr>
            <p:ph type="title"/>
          </p:nvPr>
        </p:nvSpPr>
        <p:spPr/>
        <p:txBody>
          <a:bodyPr/>
          <a:lstStyle/>
          <a:p>
            <a:r>
              <a:rPr kumimoji="1" lang="ja-JP" altLang="en-US" dirty="0"/>
              <a:t>タイムラインを決める</a:t>
            </a:r>
          </a:p>
        </p:txBody>
      </p:sp>
      <p:sp>
        <p:nvSpPr>
          <p:cNvPr id="4" name="スライド番号プレースホルダー 3">
            <a:extLst>
              <a:ext uri="{FF2B5EF4-FFF2-40B4-BE49-F238E27FC236}">
                <a16:creationId xmlns:a16="http://schemas.microsoft.com/office/drawing/2014/main" id="{FC3E9FB8-0B46-4854-B8F6-A29EFF200524}"/>
              </a:ext>
            </a:extLst>
          </p:cNvPr>
          <p:cNvSpPr>
            <a:spLocks noGrp="1"/>
          </p:cNvSpPr>
          <p:nvPr>
            <p:ph type="sldNum" sz="quarter" idx="4"/>
          </p:nvPr>
        </p:nvSpPr>
        <p:spPr/>
        <p:txBody>
          <a:bodyPr/>
          <a:lstStyle/>
          <a:p>
            <a:fld id="{DC503246-BBCE-4F0A-BCDC-08FC4C52637D}" type="slidenum">
              <a:rPr lang="en-US" smtClean="0"/>
              <a:pPr/>
              <a:t>24</a:t>
            </a:fld>
            <a:endParaRPr lang="en-US"/>
          </a:p>
        </p:txBody>
      </p:sp>
      <p:sp>
        <p:nvSpPr>
          <p:cNvPr id="5" name="コンテンツ プレースホルダー 4">
            <a:extLst>
              <a:ext uri="{FF2B5EF4-FFF2-40B4-BE49-F238E27FC236}">
                <a16:creationId xmlns:a16="http://schemas.microsoft.com/office/drawing/2014/main" id="{1D3ABE11-8031-4D62-9F4D-FA2D0418F756}"/>
              </a:ext>
            </a:extLst>
          </p:cNvPr>
          <p:cNvSpPr>
            <a:spLocks noGrp="1"/>
          </p:cNvSpPr>
          <p:nvPr>
            <p:ph idx="1"/>
          </p:nvPr>
        </p:nvSpPr>
        <p:spPr>
          <a:xfrm>
            <a:off x="425038" y="1371600"/>
            <a:ext cx="11424062" cy="984885"/>
          </a:xfrm>
        </p:spPr>
        <p:txBody>
          <a:bodyPr/>
          <a:lstStyle/>
          <a:p>
            <a:r>
              <a:rPr kumimoji="1" lang="en-US" altLang="ja-JP" dirty="0"/>
              <a:t>Test/Iterate </a:t>
            </a:r>
            <a:r>
              <a:rPr kumimoji="1" lang="ja-JP" altLang="en-US" dirty="0"/>
              <a:t>を下地に、各マイルストンの達成日時を決める。</a:t>
            </a:r>
            <a:endParaRPr kumimoji="1" lang="en-US" altLang="ja-JP" dirty="0"/>
          </a:p>
          <a:p>
            <a:r>
              <a:rPr kumimoji="1" lang="en-US" altLang="ja-JP" dirty="0"/>
              <a:t>( Test/Iterate </a:t>
            </a:r>
            <a:r>
              <a:rPr kumimoji="1" lang="ja-JP" altLang="en-US" dirty="0"/>
              <a:t>の目標値が高い時は一段前のステップを作るなどする </a:t>
            </a:r>
            <a:r>
              <a:rPr kumimoji="1" lang="en-US" altLang="ja-JP" dirty="0"/>
              <a:t>) </a:t>
            </a:r>
            <a:r>
              <a:rPr kumimoji="1" lang="ja-JP" altLang="en-US" dirty="0"/>
              <a:t>。</a:t>
            </a:r>
            <a:endParaRPr kumimoji="1" lang="en-US" altLang="ja-JP" dirty="0"/>
          </a:p>
        </p:txBody>
      </p:sp>
      <p:sp>
        <p:nvSpPr>
          <p:cNvPr id="36" name="コンテンツ プレースホルダー 2">
            <a:extLst>
              <a:ext uri="{FF2B5EF4-FFF2-40B4-BE49-F238E27FC236}">
                <a16:creationId xmlns:a16="http://schemas.microsoft.com/office/drawing/2014/main" id="{AF647FC1-9FEF-467A-A140-42E8706B0FCF}"/>
              </a:ext>
            </a:extLst>
          </p:cNvPr>
          <p:cNvSpPr txBox="1">
            <a:spLocks/>
          </p:cNvSpPr>
          <p:nvPr/>
        </p:nvSpPr>
        <p:spPr>
          <a:xfrm>
            <a:off x="425038" y="2430552"/>
            <a:ext cx="5925599" cy="320088"/>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1600" dirty="0">
                <a:ea typeface="メイリオ"/>
              </a:rPr>
              <a:t>※</a:t>
            </a:r>
            <a:r>
              <a:rPr kumimoji="1" lang="ja-JP" altLang="en-US" sz="1600" dirty="0">
                <a:ea typeface="メイリオ"/>
              </a:rPr>
              <a:t> 以下は </a:t>
            </a:r>
            <a:r>
              <a:rPr kumimoji="1" lang="en-US" altLang="ja-JP" sz="1600" dirty="0">
                <a:ea typeface="メイリオ"/>
              </a:rPr>
              <a:t>7/1 </a:t>
            </a:r>
            <a:r>
              <a:rPr kumimoji="1" lang="ja-JP" altLang="en-US" sz="1600" dirty="0">
                <a:ea typeface="メイリオ"/>
              </a:rPr>
              <a:t>から </a:t>
            </a:r>
            <a:r>
              <a:rPr kumimoji="1" lang="en-US" altLang="ja-JP" sz="1600" dirty="0">
                <a:ea typeface="メイリオ"/>
              </a:rPr>
              <a:t>EC </a:t>
            </a:r>
            <a:r>
              <a:rPr kumimoji="1" lang="ja-JP" altLang="en-US" sz="1600" dirty="0">
                <a:ea typeface="メイリオ"/>
              </a:rPr>
              <a:t>サイトで推薦を行う場合の例。</a:t>
            </a:r>
            <a:endParaRPr kumimoji="1" lang="en-US" altLang="ja-JP" sz="1600" dirty="0">
              <a:ea typeface="メイリオ"/>
            </a:endParaRPr>
          </a:p>
        </p:txBody>
      </p:sp>
      <p:sp>
        <p:nvSpPr>
          <p:cNvPr id="37" name="コンテンツ プレースホルダー 2">
            <a:extLst>
              <a:ext uri="{FF2B5EF4-FFF2-40B4-BE49-F238E27FC236}">
                <a16:creationId xmlns:a16="http://schemas.microsoft.com/office/drawing/2014/main" id="{759AF315-0D29-4FB1-ABA4-C04CDA6B80F4}"/>
              </a:ext>
            </a:extLst>
          </p:cNvPr>
          <p:cNvSpPr txBox="1">
            <a:spLocks/>
          </p:cNvSpPr>
          <p:nvPr/>
        </p:nvSpPr>
        <p:spPr>
          <a:xfrm>
            <a:off x="3698564" y="3807004"/>
            <a:ext cx="2776031"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会員登録して </a:t>
            </a:r>
            <a:br>
              <a:rPr kumimoji="1" lang="en-US" altLang="ja-JP" sz="2000" dirty="0">
                <a:ea typeface="メイリオ"/>
              </a:rPr>
            </a:br>
            <a:r>
              <a:rPr kumimoji="1" lang="en-US" altLang="ja-JP" sz="2000" dirty="0">
                <a:ea typeface="メイリオ"/>
              </a:rPr>
              <a:t>3 </a:t>
            </a:r>
            <a:r>
              <a:rPr kumimoji="1" lang="ja-JP" altLang="en-US" sz="2000" dirty="0">
                <a:ea typeface="メイリオ"/>
              </a:rPr>
              <a:t>ヵ月以内の顧客 </a:t>
            </a:r>
            <a:r>
              <a:rPr kumimoji="1" lang="en-US" altLang="ja-JP" sz="2000" dirty="0">
                <a:ea typeface="メイリオ"/>
              </a:rPr>
              <a:t>30 </a:t>
            </a:r>
            <a:r>
              <a:rPr kumimoji="1" lang="ja-JP" altLang="en-US" sz="2000" dirty="0">
                <a:ea typeface="メイリオ"/>
              </a:rPr>
              <a:t>名</a:t>
            </a:r>
            <a:endParaRPr kumimoji="1" lang="en-US" altLang="ja-JP" sz="2000" dirty="0">
              <a:ea typeface="メイリオ"/>
            </a:endParaRPr>
          </a:p>
        </p:txBody>
      </p:sp>
      <p:sp>
        <p:nvSpPr>
          <p:cNvPr id="51" name="コンテンツ プレースホルダー 2">
            <a:extLst>
              <a:ext uri="{FF2B5EF4-FFF2-40B4-BE49-F238E27FC236}">
                <a16:creationId xmlns:a16="http://schemas.microsoft.com/office/drawing/2014/main" id="{E2DFD32C-9E8D-479D-B5C0-82E489F54062}"/>
              </a:ext>
            </a:extLst>
          </p:cNvPr>
          <p:cNvSpPr txBox="1">
            <a:spLocks/>
          </p:cNvSpPr>
          <p:nvPr/>
        </p:nvSpPr>
        <p:spPr>
          <a:xfrm>
            <a:off x="3883080" y="4556957"/>
            <a:ext cx="2406998"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推薦を受けた</a:t>
            </a:r>
            <a:br>
              <a:rPr kumimoji="1" lang="en-US" altLang="ja-JP" sz="2000" dirty="0">
                <a:ea typeface="メイリオ"/>
              </a:rPr>
            </a:br>
            <a:r>
              <a:rPr kumimoji="1" lang="ja-JP" altLang="en-US" sz="2000" dirty="0">
                <a:ea typeface="メイリオ"/>
              </a:rPr>
              <a:t>アイテム</a:t>
            </a:r>
            <a:endParaRPr kumimoji="1" lang="en-US" altLang="ja-JP" sz="2000" dirty="0">
              <a:ea typeface="メイリオ"/>
            </a:endParaRPr>
          </a:p>
        </p:txBody>
      </p:sp>
      <p:sp>
        <p:nvSpPr>
          <p:cNvPr id="52" name="コンテンツ プレースホルダー 2">
            <a:extLst>
              <a:ext uri="{FF2B5EF4-FFF2-40B4-BE49-F238E27FC236}">
                <a16:creationId xmlns:a16="http://schemas.microsoft.com/office/drawing/2014/main" id="{BCDDB4DF-4B80-498A-B391-143F84F591DE}"/>
              </a:ext>
            </a:extLst>
          </p:cNvPr>
          <p:cNvSpPr txBox="1">
            <a:spLocks/>
          </p:cNvSpPr>
          <p:nvPr/>
        </p:nvSpPr>
        <p:spPr>
          <a:xfrm>
            <a:off x="3664180" y="5568087"/>
            <a:ext cx="2844798"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ea typeface="メイリオ"/>
              </a:rPr>
              <a:t>5 </a:t>
            </a:r>
            <a:r>
              <a:rPr kumimoji="1" lang="ja-JP" altLang="en-US" sz="2000" dirty="0">
                <a:ea typeface="メイリオ"/>
              </a:rPr>
              <a:t>段階評価アンケートで、満足度が平均 </a:t>
            </a:r>
            <a:r>
              <a:rPr kumimoji="1" lang="en-US" altLang="ja-JP" sz="2000" dirty="0">
                <a:ea typeface="メイリオ"/>
              </a:rPr>
              <a:t>4.5 </a:t>
            </a:r>
            <a:r>
              <a:rPr kumimoji="1" lang="ja-JP" altLang="en-US" sz="2000" dirty="0">
                <a:ea typeface="メイリオ"/>
              </a:rPr>
              <a:t>以上</a:t>
            </a:r>
            <a:endParaRPr kumimoji="1" lang="en-US" altLang="ja-JP" sz="2000" dirty="0">
              <a:ea typeface="メイリオ"/>
            </a:endParaRPr>
          </a:p>
        </p:txBody>
      </p:sp>
      <p:sp>
        <p:nvSpPr>
          <p:cNvPr id="53" name="コンテンツ プレースホルダー 2">
            <a:extLst>
              <a:ext uri="{FF2B5EF4-FFF2-40B4-BE49-F238E27FC236}">
                <a16:creationId xmlns:a16="http://schemas.microsoft.com/office/drawing/2014/main" id="{76B3632C-617C-4422-AC1E-EB18DFD33F63}"/>
              </a:ext>
            </a:extLst>
          </p:cNvPr>
          <p:cNvSpPr txBox="1">
            <a:spLocks/>
          </p:cNvSpPr>
          <p:nvPr/>
        </p:nvSpPr>
        <p:spPr>
          <a:xfrm>
            <a:off x="6962557" y="3807004"/>
            <a:ext cx="2246630"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プロダクト</a:t>
            </a:r>
            <a:br>
              <a:rPr kumimoji="1" lang="en-US" altLang="ja-JP" sz="2000" dirty="0">
                <a:ea typeface="メイリオ"/>
              </a:rPr>
            </a:br>
            <a:r>
              <a:rPr kumimoji="1" lang="ja-JP" altLang="en-US" sz="2000" dirty="0">
                <a:ea typeface="メイリオ"/>
              </a:rPr>
              <a:t>マネージャー</a:t>
            </a:r>
            <a:endParaRPr kumimoji="1" lang="en-US" altLang="ja-JP" sz="2000" dirty="0">
              <a:ea typeface="メイリオ"/>
            </a:endParaRPr>
          </a:p>
        </p:txBody>
      </p:sp>
      <p:sp>
        <p:nvSpPr>
          <p:cNvPr id="54" name="コンテンツ プレースホルダー 2">
            <a:extLst>
              <a:ext uri="{FF2B5EF4-FFF2-40B4-BE49-F238E27FC236}">
                <a16:creationId xmlns:a16="http://schemas.microsoft.com/office/drawing/2014/main" id="{9B028670-027B-46CF-9B5D-A249D1863692}"/>
              </a:ext>
            </a:extLst>
          </p:cNvPr>
          <p:cNvSpPr txBox="1">
            <a:spLocks/>
          </p:cNvSpPr>
          <p:nvPr/>
        </p:nvSpPr>
        <p:spPr>
          <a:xfrm>
            <a:off x="6761103" y="4556957"/>
            <a:ext cx="2649538"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推薦から </a:t>
            </a:r>
            <a:r>
              <a:rPr kumimoji="1" lang="en-US" altLang="ja-JP" sz="2000" dirty="0">
                <a:ea typeface="メイリオ"/>
              </a:rPr>
              <a:t>1 </a:t>
            </a:r>
            <a:r>
              <a:rPr kumimoji="1" lang="ja-JP" altLang="en-US" sz="2000" dirty="0">
                <a:ea typeface="メイリオ"/>
              </a:rPr>
              <a:t>ヵ月</a:t>
            </a:r>
            <a:br>
              <a:rPr kumimoji="1" lang="en-US" altLang="ja-JP" sz="2000" dirty="0">
                <a:ea typeface="メイリオ"/>
              </a:rPr>
            </a:br>
            <a:r>
              <a:rPr kumimoji="1" lang="ja-JP" altLang="en-US" sz="2000" dirty="0">
                <a:ea typeface="メイリオ"/>
              </a:rPr>
              <a:t>経過したユーザー</a:t>
            </a:r>
            <a:endParaRPr kumimoji="1" lang="en-US" altLang="ja-JP" sz="2000" dirty="0">
              <a:ea typeface="メイリオ"/>
            </a:endParaRPr>
          </a:p>
        </p:txBody>
      </p:sp>
      <p:sp>
        <p:nvSpPr>
          <p:cNvPr id="55" name="コンテンツ プレースホルダー 2">
            <a:extLst>
              <a:ext uri="{FF2B5EF4-FFF2-40B4-BE49-F238E27FC236}">
                <a16:creationId xmlns:a16="http://schemas.microsoft.com/office/drawing/2014/main" id="{FBDA1427-B0C1-491D-AC03-A49CD9E3929C}"/>
              </a:ext>
            </a:extLst>
          </p:cNvPr>
          <p:cNvSpPr txBox="1">
            <a:spLocks/>
          </p:cNvSpPr>
          <p:nvPr/>
        </p:nvSpPr>
        <p:spPr>
          <a:xfrm>
            <a:off x="6893342" y="5568087"/>
            <a:ext cx="2385060"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推薦アイテムを購入したユーザーの割合が、</a:t>
            </a:r>
            <a:r>
              <a:rPr kumimoji="1" lang="en-US" altLang="ja-JP" sz="2000" dirty="0">
                <a:ea typeface="メイリオ"/>
              </a:rPr>
              <a:t>70% </a:t>
            </a:r>
            <a:r>
              <a:rPr kumimoji="1" lang="ja-JP" altLang="en-US" sz="2000" dirty="0">
                <a:ea typeface="メイリオ"/>
              </a:rPr>
              <a:t>を超えるか</a:t>
            </a:r>
            <a:endParaRPr kumimoji="1" lang="en-US" altLang="ja-JP" sz="2000" dirty="0">
              <a:ea typeface="メイリオ"/>
            </a:endParaRPr>
          </a:p>
        </p:txBody>
      </p:sp>
      <p:sp>
        <p:nvSpPr>
          <p:cNvPr id="58" name="コンテンツ プレースホルダー 2">
            <a:extLst>
              <a:ext uri="{FF2B5EF4-FFF2-40B4-BE49-F238E27FC236}">
                <a16:creationId xmlns:a16="http://schemas.microsoft.com/office/drawing/2014/main" id="{DFFB7BE5-1973-4ED9-8E14-78685226F155}"/>
              </a:ext>
            </a:extLst>
          </p:cNvPr>
          <p:cNvSpPr txBox="1">
            <a:spLocks/>
          </p:cNvSpPr>
          <p:nvPr/>
        </p:nvSpPr>
        <p:spPr>
          <a:xfrm>
            <a:off x="9666287" y="3807004"/>
            <a:ext cx="2246630"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データ</a:t>
            </a:r>
            <a:br>
              <a:rPr kumimoji="1" lang="en-US" altLang="ja-JP" sz="2000" dirty="0">
                <a:ea typeface="メイリオ"/>
              </a:rPr>
            </a:br>
            <a:r>
              <a:rPr kumimoji="1" lang="ja-JP" altLang="en-US" sz="2000" dirty="0">
                <a:ea typeface="メイリオ"/>
              </a:rPr>
              <a:t>サイエンティスト</a:t>
            </a:r>
            <a:endParaRPr kumimoji="1" lang="en-US" altLang="ja-JP" sz="2000" dirty="0">
              <a:ea typeface="メイリオ"/>
            </a:endParaRPr>
          </a:p>
        </p:txBody>
      </p:sp>
      <p:sp>
        <p:nvSpPr>
          <p:cNvPr id="59" name="コンテンツ プレースホルダー 2">
            <a:extLst>
              <a:ext uri="{FF2B5EF4-FFF2-40B4-BE49-F238E27FC236}">
                <a16:creationId xmlns:a16="http://schemas.microsoft.com/office/drawing/2014/main" id="{BEBE2107-3DF0-4EDB-9674-4040FA1E90BA}"/>
              </a:ext>
            </a:extLst>
          </p:cNvPr>
          <p:cNvSpPr txBox="1">
            <a:spLocks/>
          </p:cNvSpPr>
          <p:nvPr/>
        </p:nvSpPr>
        <p:spPr>
          <a:xfrm>
            <a:off x="9666287" y="4556957"/>
            <a:ext cx="2246630"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モデルと人手で別々に推薦した</a:t>
            </a:r>
            <a:br>
              <a:rPr kumimoji="1" lang="en-US" altLang="ja-JP" sz="2000" dirty="0">
                <a:ea typeface="メイリオ"/>
              </a:rPr>
            </a:br>
            <a:r>
              <a:rPr kumimoji="1" lang="ja-JP" altLang="en-US" sz="2000" dirty="0">
                <a:ea typeface="メイリオ"/>
              </a:rPr>
              <a:t>結果 </a:t>
            </a:r>
            <a:r>
              <a:rPr kumimoji="1" lang="en-US" altLang="ja-JP" sz="2000" dirty="0">
                <a:ea typeface="メイリオ"/>
              </a:rPr>
              <a:t>100 </a:t>
            </a:r>
            <a:r>
              <a:rPr kumimoji="1" lang="ja-JP" altLang="en-US" sz="2000" dirty="0">
                <a:ea typeface="メイリオ"/>
              </a:rPr>
              <a:t>件</a:t>
            </a:r>
            <a:endParaRPr kumimoji="1" lang="en-US" altLang="ja-JP" sz="2000" dirty="0">
              <a:ea typeface="メイリオ"/>
            </a:endParaRPr>
          </a:p>
        </p:txBody>
      </p:sp>
      <p:sp>
        <p:nvSpPr>
          <p:cNvPr id="60" name="コンテンツ プレースホルダー 2">
            <a:extLst>
              <a:ext uri="{FF2B5EF4-FFF2-40B4-BE49-F238E27FC236}">
                <a16:creationId xmlns:a16="http://schemas.microsoft.com/office/drawing/2014/main" id="{ACC674CD-8D80-47B8-888C-C281116DD876}"/>
              </a:ext>
            </a:extLst>
          </p:cNvPr>
          <p:cNvSpPr txBox="1">
            <a:spLocks/>
          </p:cNvSpPr>
          <p:nvPr/>
        </p:nvSpPr>
        <p:spPr>
          <a:xfrm>
            <a:off x="9666287" y="5568087"/>
            <a:ext cx="2246630"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統計検定を行い、</a:t>
            </a:r>
            <a:br>
              <a:rPr kumimoji="1" lang="en-US" altLang="ja-JP" sz="2000" dirty="0">
                <a:ea typeface="メイリオ"/>
              </a:rPr>
            </a:br>
            <a:r>
              <a:rPr kumimoji="1" lang="ja-JP" altLang="en-US" sz="2000" dirty="0">
                <a:ea typeface="メイリオ"/>
              </a:rPr>
              <a:t>モデルの方が有意に良いか</a:t>
            </a:r>
            <a:endParaRPr kumimoji="1" lang="en-US" altLang="ja-JP" sz="2000" dirty="0">
              <a:ea typeface="メイリオ"/>
            </a:endParaRPr>
          </a:p>
        </p:txBody>
      </p:sp>
      <p:sp>
        <p:nvSpPr>
          <p:cNvPr id="61" name="コンテンツ プレースホルダー 2">
            <a:extLst>
              <a:ext uri="{FF2B5EF4-FFF2-40B4-BE49-F238E27FC236}">
                <a16:creationId xmlns:a16="http://schemas.microsoft.com/office/drawing/2014/main" id="{40C79E17-87A3-4C1F-BD6F-39E32A9FFCE4}"/>
              </a:ext>
            </a:extLst>
          </p:cNvPr>
          <p:cNvSpPr txBox="1">
            <a:spLocks/>
          </p:cNvSpPr>
          <p:nvPr/>
        </p:nvSpPr>
        <p:spPr>
          <a:xfrm>
            <a:off x="609599" y="3807004"/>
            <a:ext cx="2844799"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b="1" dirty="0"/>
              <a:t>Who : </a:t>
            </a:r>
            <a:r>
              <a:rPr kumimoji="1" lang="ja-JP" altLang="en-US" sz="2000" b="1" dirty="0"/>
              <a:t>誰が評価するか </a:t>
            </a:r>
            <a:r>
              <a:rPr kumimoji="1" lang="en-US" altLang="ja-JP" sz="2000" b="1" dirty="0"/>
              <a:t>? </a:t>
            </a:r>
          </a:p>
        </p:txBody>
      </p:sp>
      <p:sp>
        <p:nvSpPr>
          <p:cNvPr id="62" name="コンテンツ プレースホルダー 2">
            <a:extLst>
              <a:ext uri="{FF2B5EF4-FFF2-40B4-BE49-F238E27FC236}">
                <a16:creationId xmlns:a16="http://schemas.microsoft.com/office/drawing/2014/main" id="{BA733BB5-0DCB-41D7-9B24-4DAA9A179087}"/>
              </a:ext>
            </a:extLst>
          </p:cNvPr>
          <p:cNvSpPr txBox="1">
            <a:spLocks/>
          </p:cNvSpPr>
          <p:nvPr/>
        </p:nvSpPr>
        <p:spPr>
          <a:xfrm>
            <a:off x="609599" y="4556957"/>
            <a:ext cx="3072592"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b="1" dirty="0"/>
              <a:t>What : </a:t>
            </a:r>
            <a:r>
              <a:rPr kumimoji="1" lang="ja-JP" altLang="en-US" sz="2000" b="1" dirty="0"/>
              <a:t>何を評価するか</a:t>
            </a:r>
            <a:r>
              <a:rPr kumimoji="1" lang="en-US" altLang="ja-JP" sz="2000" b="1" dirty="0"/>
              <a:t> ?</a:t>
            </a:r>
          </a:p>
        </p:txBody>
      </p:sp>
      <p:sp>
        <p:nvSpPr>
          <p:cNvPr id="63" name="コンテンツ プレースホルダー 2">
            <a:extLst>
              <a:ext uri="{FF2B5EF4-FFF2-40B4-BE49-F238E27FC236}">
                <a16:creationId xmlns:a16="http://schemas.microsoft.com/office/drawing/2014/main" id="{28575CBA-9003-443F-80DD-6AD5CD285FCC}"/>
              </a:ext>
            </a:extLst>
          </p:cNvPr>
          <p:cNvSpPr txBox="1">
            <a:spLocks/>
          </p:cNvSpPr>
          <p:nvPr/>
        </p:nvSpPr>
        <p:spPr>
          <a:xfrm>
            <a:off x="609599" y="5568087"/>
            <a:ext cx="2844799"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b="1" dirty="0"/>
              <a:t>How : </a:t>
            </a:r>
            <a:r>
              <a:rPr kumimoji="1" lang="ja-JP" altLang="en-US" sz="2000" b="1" dirty="0"/>
              <a:t>評価指標と</a:t>
            </a:r>
            <a:br>
              <a:rPr kumimoji="1" lang="en-US" altLang="ja-JP" sz="2000" b="1" dirty="0"/>
            </a:br>
            <a:r>
              <a:rPr kumimoji="1" lang="ja-JP" altLang="en-US" sz="2000" b="1" dirty="0"/>
              <a:t>           合格基準は </a:t>
            </a:r>
            <a:r>
              <a:rPr kumimoji="1" lang="en-US" altLang="ja-JP" sz="2000" b="1" dirty="0"/>
              <a:t>?</a:t>
            </a:r>
          </a:p>
        </p:txBody>
      </p:sp>
      <p:sp>
        <p:nvSpPr>
          <p:cNvPr id="64" name="四角形: 角を丸くする 63">
            <a:extLst>
              <a:ext uri="{FF2B5EF4-FFF2-40B4-BE49-F238E27FC236}">
                <a16:creationId xmlns:a16="http://schemas.microsoft.com/office/drawing/2014/main" id="{81B07DCF-DEEE-42E0-AFD3-7D40B936085A}"/>
              </a:ext>
            </a:extLst>
          </p:cNvPr>
          <p:cNvSpPr/>
          <p:nvPr/>
        </p:nvSpPr>
        <p:spPr>
          <a:xfrm>
            <a:off x="3861664" y="2794638"/>
            <a:ext cx="2449830" cy="907663"/>
          </a:xfrm>
          <a:prstGeom prst="roundRect">
            <a:avLst/>
          </a:prstGeom>
          <a:noFill/>
          <a:ln w="12700">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5" name="四角形: 角を丸くする 64">
            <a:extLst>
              <a:ext uri="{FF2B5EF4-FFF2-40B4-BE49-F238E27FC236}">
                <a16:creationId xmlns:a16="http://schemas.microsoft.com/office/drawing/2014/main" id="{01538B43-4DBF-4E06-8432-3E6DAC814B95}"/>
              </a:ext>
            </a:extLst>
          </p:cNvPr>
          <p:cNvSpPr/>
          <p:nvPr/>
        </p:nvSpPr>
        <p:spPr>
          <a:xfrm>
            <a:off x="6860957" y="2794638"/>
            <a:ext cx="2449830" cy="907663"/>
          </a:xfrm>
          <a:prstGeom prst="roundRect">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6" name="テキスト ボックス 65">
            <a:extLst>
              <a:ext uri="{FF2B5EF4-FFF2-40B4-BE49-F238E27FC236}">
                <a16:creationId xmlns:a16="http://schemas.microsoft.com/office/drawing/2014/main" id="{22030D39-498C-406A-8E75-8BFE4B5F4C4A}"/>
              </a:ext>
            </a:extLst>
          </p:cNvPr>
          <p:cNvSpPr txBox="1"/>
          <p:nvPr/>
        </p:nvSpPr>
        <p:spPr>
          <a:xfrm>
            <a:off x="4116299" y="2891625"/>
            <a:ext cx="1940560" cy="707886"/>
          </a:xfrm>
          <a:prstGeom prst="rect">
            <a:avLst/>
          </a:prstGeom>
          <a:noFill/>
        </p:spPr>
        <p:txBody>
          <a:bodyPr wrap="square" lIns="0" rIns="0" rtlCol="0">
            <a:spAutoFit/>
          </a:bodyPr>
          <a:lstStyle/>
          <a:p>
            <a:pPr algn="ctr"/>
            <a:r>
              <a:rPr kumimoji="1" lang="ja-JP" altLang="en-US" sz="2000" dirty="0"/>
              <a:t>①顧客体験を</a:t>
            </a:r>
            <a:br>
              <a:rPr kumimoji="1" lang="en-US" altLang="ja-JP" sz="2000" dirty="0"/>
            </a:br>
            <a:r>
              <a:rPr kumimoji="1" lang="ja-JP" altLang="en-US" sz="2000" dirty="0"/>
              <a:t>改善している </a:t>
            </a:r>
            <a:r>
              <a:rPr kumimoji="1" lang="en-US" altLang="ja-JP" sz="2000" dirty="0"/>
              <a:t>?</a:t>
            </a:r>
            <a:endParaRPr kumimoji="1" lang="ja-JP" altLang="en-US" sz="2000" dirty="0"/>
          </a:p>
        </p:txBody>
      </p:sp>
      <p:sp>
        <p:nvSpPr>
          <p:cNvPr id="67" name="テキスト ボックス 66">
            <a:extLst>
              <a:ext uri="{FF2B5EF4-FFF2-40B4-BE49-F238E27FC236}">
                <a16:creationId xmlns:a16="http://schemas.microsoft.com/office/drawing/2014/main" id="{588E7C65-D9FC-4B16-AAA7-EB580F977D91}"/>
              </a:ext>
            </a:extLst>
          </p:cNvPr>
          <p:cNvSpPr txBox="1"/>
          <p:nvPr/>
        </p:nvSpPr>
        <p:spPr>
          <a:xfrm>
            <a:off x="6893342" y="2891625"/>
            <a:ext cx="2385060" cy="707886"/>
          </a:xfrm>
          <a:prstGeom prst="rect">
            <a:avLst/>
          </a:prstGeom>
          <a:noFill/>
        </p:spPr>
        <p:txBody>
          <a:bodyPr wrap="square" lIns="0" rIns="0" rtlCol="0">
            <a:spAutoFit/>
          </a:bodyPr>
          <a:lstStyle/>
          <a:p>
            <a:pPr algn="ctr"/>
            <a:r>
              <a:rPr kumimoji="1" lang="ja-JP" altLang="en-US" sz="2000" dirty="0"/>
              <a:t>②行動増による利益増ができている </a:t>
            </a:r>
            <a:r>
              <a:rPr kumimoji="1" lang="en-US" altLang="ja-JP" sz="2000" dirty="0"/>
              <a:t>?</a:t>
            </a:r>
            <a:endParaRPr kumimoji="1" lang="ja-JP" altLang="en-US" sz="2000" dirty="0"/>
          </a:p>
        </p:txBody>
      </p:sp>
      <p:sp>
        <p:nvSpPr>
          <p:cNvPr id="68" name="テキスト ボックス 67">
            <a:extLst>
              <a:ext uri="{FF2B5EF4-FFF2-40B4-BE49-F238E27FC236}">
                <a16:creationId xmlns:a16="http://schemas.microsoft.com/office/drawing/2014/main" id="{86155840-BC72-423C-ACA3-DFF598A516ED}"/>
              </a:ext>
            </a:extLst>
          </p:cNvPr>
          <p:cNvSpPr txBox="1"/>
          <p:nvPr/>
        </p:nvSpPr>
        <p:spPr>
          <a:xfrm>
            <a:off x="9597072" y="2867886"/>
            <a:ext cx="2385060" cy="707886"/>
          </a:xfrm>
          <a:prstGeom prst="rect">
            <a:avLst/>
          </a:prstGeom>
          <a:noFill/>
        </p:spPr>
        <p:txBody>
          <a:bodyPr wrap="square" lIns="0" rIns="0" rtlCol="0">
            <a:spAutoFit/>
          </a:bodyPr>
          <a:lstStyle/>
          <a:p>
            <a:pPr algn="ctr"/>
            <a:r>
              <a:rPr kumimoji="1" lang="ja-JP" altLang="en-US" sz="2000" dirty="0"/>
              <a:t>③モデルの改善が体験を改善している </a:t>
            </a:r>
            <a:r>
              <a:rPr kumimoji="1" lang="en-US" altLang="ja-JP" sz="2000" dirty="0"/>
              <a:t>?</a:t>
            </a:r>
            <a:endParaRPr kumimoji="1" lang="ja-JP" altLang="en-US" sz="2000" dirty="0"/>
          </a:p>
        </p:txBody>
      </p:sp>
      <p:sp>
        <p:nvSpPr>
          <p:cNvPr id="69" name="四角形: 角を丸くする 68">
            <a:extLst>
              <a:ext uri="{FF2B5EF4-FFF2-40B4-BE49-F238E27FC236}">
                <a16:creationId xmlns:a16="http://schemas.microsoft.com/office/drawing/2014/main" id="{11C105BA-806D-4CF1-9284-C8ECC562F4E0}"/>
              </a:ext>
            </a:extLst>
          </p:cNvPr>
          <p:cNvSpPr/>
          <p:nvPr/>
        </p:nvSpPr>
        <p:spPr>
          <a:xfrm>
            <a:off x="9564687" y="2794638"/>
            <a:ext cx="2449830" cy="907663"/>
          </a:xfrm>
          <a:prstGeom prst="roundRect">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pic>
        <p:nvPicPr>
          <p:cNvPr id="70" name="グラフィックス 69" descr="ストップウォッチ 単色塗りつぶし">
            <a:extLst>
              <a:ext uri="{FF2B5EF4-FFF2-40B4-BE49-F238E27FC236}">
                <a16:creationId xmlns:a16="http://schemas.microsoft.com/office/drawing/2014/main" id="{9BAFDF52-5046-44F2-BF94-635507CBE4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71" name="テキスト ボックス 70">
            <a:extLst>
              <a:ext uri="{FF2B5EF4-FFF2-40B4-BE49-F238E27FC236}">
                <a16:creationId xmlns:a16="http://schemas.microsoft.com/office/drawing/2014/main" id="{021B3E60-3E83-4A54-8D4E-8F97B7EA5F21}"/>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6" name="吹き出し: 円形 5">
            <a:extLst>
              <a:ext uri="{FF2B5EF4-FFF2-40B4-BE49-F238E27FC236}">
                <a16:creationId xmlns:a16="http://schemas.microsoft.com/office/drawing/2014/main" id="{A2452513-E163-4E8C-B463-872B1F32EA72}"/>
              </a:ext>
            </a:extLst>
          </p:cNvPr>
          <p:cNvSpPr/>
          <p:nvPr/>
        </p:nvSpPr>
        <p:spPr>
          <a:xfrm>
            <a:off x="5860026" y="2333261"/>
            <a:ext cx="1243116" cy="543050"/>
          </a:xfrm>
          <a:prstGeom prst="wedgeEllipseCallou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7/31</a:t>
            </a:r>
            <a:endParaRPr kumimoji="1" lang="ja-JP" altLang="en-US" b="1" dirty="0"/>
          </a:p>
        </p:txBody>
      </p:sp>
      <p:sp>
        <p:nvSpPr>
          <p:cNvPr id="72" name="吹き出し: 円形 71">
            <a:extLst>
              <a:ext uri="{FF2B5EF4-FFF2-40B4-BE49-F238E27FC236}">
                <a16:creationId xmlns:a16="http://schemas.microsoft.com/office/drawing/2014/main" id="{71B602D3-E173-4B84-92E0-58A9E9880B2A}"/>
              </a:ext>
            </a:extLst>
          </p:cNvPr>
          <p:cNvSpPr/>
          <p:nvPr/>
        </p:nvSpPr>
        <p:spPr>
          <a:xfrm>
            <a:off x="8617134" y="2333261"/>
            <a:ext cx="1243116" cy="543050"/>
          </a:xfrm>
          <a:prstGeom prst="wedgeEllipseCallou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9/15</a:t>
            </a:r>
            <a:endParaRPr kumimoji="1" lang="ja-JP" altLang="en-US" b="1" dirty="0"/>
          </a:p>
        </p:txBody>
      </p:sp>
      <p:sp>
        <p:nvSpPr>
          <p:cNvPr id="73" name="吹き出し: 円形 72">
            <a:extLst>
              <a:ext uri="{FF2B5EF4-FFF2-40B4-BE49-F238E27FC236}">
                <a16:creationId xmlns:a16="http://schemas.microsoft.com/office/drawing/2014/main" id="{37FFC995-E02F-4C04-8077-B19A32C9D9FD}"/>
              </a:ext>
            </a:extLst>
          </p:cNvPr>
          <p:cNvSpPr/>
          <p:nvPr/>
        </p:nvSpPr>
        <p:spPr>
          <a:xfrm>
            <a:off x="10914310" y="2333261"/>
            <a:ext cx="1243116" cy="543050"/>
          </a:xfrm>
          <a:prstGeom prst="wedgeEllipseCallou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t>11/31</a:t>
            </a:r>
            <a:endParaRPr kumimoji="1" lang="ja-JP" altLang="en-US" b="1" dirty="0"/>
          </a:p>
        </p:txBody>
      </p:sp>
    </p:spTree>
    <p:extLst>
      <p:ext uri="{BB962C8B-B14F-4D97-AF65-F5344CB8AC3E}">
        <p14:creationId xmlns:p14="http://schemas.microsoft.com/office/powerpoint/2010/main" val="29567934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タスクを決める</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25</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599" y="1090225"/>
            <a:ext cx="11379717" cy="461665"/>
          </a:xfrm>
        </p:spPr>
        <p:txBody>
          <a:bodyPr/>
          <a:lstStyle/>
          <a:p>
            <a:r>
              <a:rPr lang="en-US" altLang="ja-JP" dirty="0"/>
              <a:t>[</a:t>
            </a:r>
            <a:r>
              <a:rPr lang="ja-JP" altLang="en-US" dirty="0"/>
              <a:t>個人ワーク</a:t>
            </a:r>
            <a:r>
              <a:rPr lang="en-US" altLang="ja-JP" dirty="0"/>
              <a:t>] </a:t>
            </a:r>
            <a:r>
              <a:rPr lang="ja-JP" altLang="en-US" dirty="0"/>
              <a:t>特にマイルストン①到達までの自身が行うべきタスクを記載する。</a:t>
            </a:r>
            <a:endParaRPr lang="en-US" altLang="ja-JP" dirty="0"/>
          </a:p>
        </p:txBody>
      </p:sp>
      <p:pic>
        <p:nvPicPr>
          <p:cNvPr id="34" name="グラフィックス 33" descr="ストップウォッチ 単色塗りつぶし">
            <a:extLst>
              <a:ext uri="{FF2B5EF4-FFF2-40B4-BE49-F238E27FC236}">
                <a16:creationId xmlns:a16="http://schemas.microsoft.com/office/drawing/2014/main" id="{BB684034-1376-4B21-9D3E-735C6EF3E7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5" name="テキスト ボックス 34">
            <a:extLst>
              <a:ext uri="{FF2B5EF4-FFF2-40B4-BE49-F238E27FC236}">
                <a16:creationId xmlns:a16="http://schemas.microsoft.com/office/drawing/2014/main" id="{E6FD1AA7-4604-48ED-AC46-B378A7A932FE}"/>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43" name="四角形: 角を丸くする 42">
            <a:extLst>
              <a:ext uri="{FF2B5EF4-FFF2-40B4-BE49-F238E27FC236}">
                <a16:creationId xmlns:a16="http://schemas.microsoft.com/office/drawing/2014/main" id="{3C168759-7A73-4B53-9419-1BEE65B61F37}"/>
              </a:ext>
            </a:extLst>
          </p:cNvPr>
          <p:cNvSpPr/>
          <p:nvPr/>
        </p:nvSpPr>
        <p:spPr>
          <a:xfrm>
            <a:off x="5583099" y="217525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44" name="四角形: 角を丸くする 43">
            <a:extLst>
              <a:ext uri="{FF2B5EF4-FFF2-40B4-BE49-F238E27FC236}">
                <a16:creationId xmlns:a16="http://schemas.microsoft.com/office/drawing/2014/main" id="{98FBE73B-4E9C-4358-B5B6-5BF2697950E8}"/>
              </a:ext>
            </a:extLst>
          </p:cNvPr>
          <p:cNvSpPr/>
          <p:nvPr/>
        </p:nvSpPr>
        <p:spPr>
          <a:xfrm>
            <a:off x="7838111" y="217525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48" name="四角形: 角を丸くする 47">
            <a:extLst>
              <a:ext uri="{FF2B5EF4-FFF2-40B4-BE49-F238E27FC236}">
                <a16:creationId xmlns:a16="http://schemas.microsoft.com/office/drawing/2014/main" id="{E5CD8F75-8B69-4DE7-B5AB-CBD23E833103}"/>
              </a:ext>
            </a:extLst>
          </p:cNvPr>
          <p:cNvSpPr/>
          <p:nvPr/>
        </p:nvSpPr>
        <p:spPr>
          <a:xfrm>
            <a:off x="10093124" y="217525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49" name="テキスト ボックス 48">
            <a:extLst>
              <a:ext uri="{FF2B5EF4-FFF2-40B4-BE49-F238E27FC236}">
                <a16:creationId xmlns:a16="http://schemas.microsoft.com/office/drawing/2014/main" id="{2C9B91FE-8BD1-4F0B-A99B-357E070DD7EC}"/>
              </a:ext>
            </a:extLst>
          </p:cNvPr>
          <p:cNvSpPr txBox="1"/>
          <p:nvPr/>
        </p:nvSpPr>
        <p:spPr>
          <a:xfrm>
            <a:off x="5583099" y="315889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50" name="テキスト ボックス 49">
            <a:extLst>
              <a:ext uri="{FF2B5EF4-FFF2-40B4-BE49-F238E27FC236}">
                <a16:creationId xmlns:a16="http://schemas.microsoft.com/office/drawing/2014/main" id="{A98E0924-EB8F-4028-BBB9-30A90380450E}"/>
              </a:ext>
            </a:extLst>
          </p:cNvPr>
          <p:cNvSpPr txBox="1"/>
          <p:nvPr/>
        </p:nvSpPr>
        <p:spPr>
          <a:xfrm>
            <a:off x="5583099" y="390197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51" name="テキスト ボックス 50">
            <a:extLst>
              <a:ext uri="{FF2B5EF4-FFF2-40B4-BE49-F238E27FC236}">
                <a16:creationId xmlns:a16="http://schemas.microsoft.com/office/drawing/2014/main" id="{C6543512-FB70-4BAF-B076-B88A3F0E8FA5}"/>
              </a:ext>
            </a:extLst>
          </p:cNvPr>
          <p:cNvSpPr txBox="1"/>
          <p:nvPr/>
        </p:nvSpPr>
        <p:spPr>
          <a:xfrm>
            <a:off x="5636211" y="5833450"/>
            <a:ext cx="1789974" cy="369332"/>
          </a:xfrm>
          <a:prstGeom prst="rect">
            <a:avLst/>
          </a:prstGeom>
          <a:noFill/>
          <a:ln>
            <a:noFill/>
          </a:ln>
        </p:spPr>
        <p:txBody>
          <a:bodyPr wrap="square" lIns="0" rIns="0" rtlCol="0">
            <a:spAutoFit/>
          </a:bodyPr>
          <a:lstStyle/>
          <a:p>
            <a:pPr algn="ctr"/>
            <a:r>
              <a:rPr kumimoji="1" lang="en-US" altLang="ja-JP" dirty="0" err="1">
                <a:solidFill>
                  <a:srgbClr val="111724"/>
                </a:solidFill>
              </a:rPr>
              <a:t>Todo</a:t>
            </a:r>
            <a:endParaRPr kumimoji="1" lang="ja-JP" altLang="en-US" dirty="0" err="1">
              <a:solidFill>
                <a:srgbClr val="111724"/>
              </a:solidFill>
            </a:endParaRPr>
          </a:p>
        </p:txBody>
      </p:sp>
      <p:sp>
        <p:nvSpPr>
          <p:cNvPr id="52" name="テキスト ボックス 51">
            <a:extLst>
              <a:ext uri="{FF2B5EF4-FFF2-40B4-BE49-F238E27FC236}">
                <a16:creationId xmlns:a16="http://schemas.microsoft.com/office/drawing/2014/main" id="{54D82BFC-8908-43FA-93CB-88A66F81D44F}"/>
              </a:ext>
            </a:extLst>
          </p:cNvPr>
          <p:cNvSpPr txBox="1"/>
          <p:nvPr/>
        </p:nvSpPr>
        <p:spPr>
          <a:xfrm>
            <a:off x="7838111" y="315889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53" name="テキスト ボックス 52">
            <a:extLst>
              <a:ext uri="{FF2B5EF4-FFF2-40B4-BE49-F238E27FC236}">
                <a16:creationId xmlns:a16="http://schemas.microsoft.com/office/drawing/2014/main" id="{75314E98-E1CC-4B0A-AB0F-CB419E645C52}"/>
              </a:ext>
            </a:extLst>
          </p:cNvPr>
          <p:cNvSpPr txBox="1"/>
          <p:nvPr/>
        </p:nvSpPr>
        <p:spPr>
          <a:xfrm>
            <a:off x="7838111" y="390197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54" name="テキスト ボックス 53">
            <a:extLst>
              <a:ext uri="{FF2B5EF4-FFF2-40B4-BE49-F238E27FC236}">
                <a16:creationId xmlns:a16="http://schemas.microsoft.com/office/drawing/2014/main" id="{FB9CA93F-D9B9-437D-A808-D19B68E431B1}"/>
              </a:ext>
            </a:extLst>
          </p:cNvPr>
          <p:cNvSpPr txBox="1"/>
          <p:nvPr/>
        </p:nvSpPr>
        <p:spPr>
          <a:xfrm>
            <a:off x="7891223" y="5833450"/>
            <a:ext cx="1789974" cy="369332"/>
          </a:xfrm>
          <a:prstGeom prst="rect">
            <a:avLst/>
          </a:prstGeom>
          <a:noFill/>
          <a:ln>
            <a:noFill/>
          </a:ln>
        </p:spPr>
        <p:txBody>
          <a:bodyPr wrap="square" lIns="0" rIns="0" rtlCol="0">
            <a:spAutoFit/>
          </a:bodyPr>
          <a:lstStyle/>
          <a:p>
            <a:pPr algn="ctr"/>
            <a:r>
              <a:rPr kumimoji="1" lang="en-US" altLang="ja-JP" dirty="0" err="1">
                <a:solidFill>
                  <a:srgbClr val="111724"/>
                </a:solidFill>
              </a:rPr>
              <a:t>Todo</a:t>
            </a:r>
            <a:endParaRPr kumimoji="1" lang="ja-JP" altLang="en-US" dirty="0" err="1">
              <a:solidFill>
                <a:srgbClr val="111724"/>
              </a:solidFill>
            </a:endParaRPr>
          </a:p>
        </p:txBody>
      </p:sp>
      <p:sp>
        <p:nvSpPr>
          <p:cNvPr id="55" name="テキスト ボックス 54">
            <a:extLst>
              <a:ext uri="{FF2B5EF4-FFF2-40B4-BE49-F238E27FC236}">
                <a16:creationId xmlns:a16="http://schemas.microsoft.com/office/drawing/2014/main" id="{6FD73551-B0D5-4DAF-B27C-8558ACFB4306}"/>
              </a:ext>
            </a:extLst>
          </p:cNvPr>
          <p:cNvSpPr txBox="1"/>
          <p:nvPr/>
        </p:nvSpPr>
        <p:spPr>
          <a:xfrm>
            <a:off x="10199346" y="315889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56" name="テキスト ボックス 55">
            <a:extLst>
              <a:ext uri="{FF2B5EF4-FFF2-40B4-BE49-F238E27FC236}">
                <a16:creationId xmlns:a16="http://schemas.microsoft.com/office/drawing/2014/main" id="{D740A570-BE54-4E49-95BF-FED4FD6D7E59}"/>
              </a:ext>
            </a:extLst>
          </p:cNvPr>
          <p:cNvSpPr txBox="1"/>
          <p:nvPr/>
        </p:nvSpPr>
        <p:spPr>
          <a:xfrm>
            <a:off x="10199346" y="390197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57" name="テキスト ボックス 56">
            <a:extLst>
              <a:ext uri="{FF2B5EF4-FFF2-40B4-BE49-F238E27FC236}">
                <a16:creationId xmlns:a16="http://schemas.microsoft.com/office/drawing/2014/main" id="{390067FD-3268-4EFC-A201-4EAECDEFD132}"/>
              </a:ext>
            </a:extLst>
          </p:cNvPr>
          <p:cNvSpPr txBox="1"/>
          <p:nvPr/>
        </p:nvSpPr>
        <p:spPr>
          <a:xfrm>
            <a:off x="10199346" y="5833450"/>
            <a:ext cx="1789974" cy="369332"/>
          </a:xfrm>
          <a:prstGeom prst="rect">
            <a:avLst/>
          </a:prstGeom>
          <a:noFill/>
          <a:ln>
            <a:noFill/>
          </a:ln>
        </p:spPr>
        <p:txBody>
          <a:bodyPr wrap="square" lIns="0" rIns="0" rtlCol="0">
            <a:spAutoFit/>
          </a:bodyPr>
          <a:lstStyle/>
          <a:p>
            <a:pPr algn="ctr"/>
            <a:r>
              <a:rPr kumimoji="1" lang="en-US" altLang="ja-JP" dirty="0" err="1">
                <a:solidFill>
                  <a:srgbClr val="111724"/>
                </a:solidFill>
              </a:rPr>
              <a:t>Todo</a:t>
            </a:r>
            <a:endParaRPr kumimoji="1" lang="ja-JP" altLang="en-US" dirty="0" err="1">
              <a:solidFill>
                <a:srgbClr val="111724"/>
              </a:solidFill>
            </a:endParaRPr>
          </a:p>
        </p:txBody>
      </p:sp>
      <p:sp>
        <p:nvSpPr>
          <p:cNvPr id="58" name="矢印: 五方向 57">
            <a:extLst>
              <a:ext uri="{FF2B5EF4-FFF2-40B4-BE49-F238E27FC236}">
                <a16:creationId xmlns:a16="http://schemas.microsoft.com/office/drawing/2014/main" id="{903588C3-46D3-4705-9874-3A9F8286B959}"/>
              </a:ext>
            </a:extLst>
          </p:cNvPr>
          <p:cNvSpPr/>
          <p:nvPr/>
        </p:nvSpPr>
        <p:spPr>
          <a:xfrm>
            <a:off x="991563" y="294282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マイルストン⓪</a:t>
            </a:r>
          </a:p>
        </p:txBody>
      </p:sp>
      <p:sp>
        <p:nvSpPr>
          <p:cNvPr id="59" name="四角形: 角を丸くする 58">
            <a:extLst>
              <a:ext uri="{FF2B5EF4-FFF2-40B4-BE49-F238E27FC236}">
                <a16:creationId xmlns:a16="http://schemas.microsoft.com/office/drawing/2014/main" id="{BB5CA07C-EB29-4299-BDEF-CB3470B56EEF}"/>
              </a:ext>
            </a:extLst>
          </p:cNvPr>
          <p:cNvSpPr/>
          <p:nvPr/>
        </p:nvSpPr>
        <p:spPr>
          <a:xfrm>
            <a:off x="3210288" y="2911147"/>
            <a:ext cx="2075725" cy="659757"/>
          </a:xfrm>
          <a:prstGeom prst="roundRect">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ユースケースを</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確定する</a:t>
            </a:r>
          </a:p>
        </p:txBody>
      </p:sp>
      <p:sp>
        <p:nvSpPr>
          <p:cNvPr id="60" name="テキスト ボックス 59">
            <a:extLst>
              <a:ext uri="{FF2B5EF4-FFF2-40B4-BE49-F238E27FC236}">
                <a16:creationId xmlns:a16="http://schemas.microsoft.com/office/drawing/2014/main" id="{3F747D37-EC17-473E-B3BA-D0580819EEF7}"/>
              </a:ext>
            </a:extLst>
          </p:cNvPr>
          <p:cNvSpPr txBox="1"/>
          <p:nvPr/>
        </p:nvSpPr>
        <p:spPr>
          <a:xfrm>
            <a:off x="5583099" y="4987996"/>
            <a:ext cx="1789974" cy="369332"/>
          </a:xfrm>
          <a:prstGeom prst="rect">
            <a:avLst/>
          </a:prstGeom>
          <a:noFill/>
          <a:ln>
            <a:noFill/>
          </a:ln>
        </p:spPr>
        <p:txBody>
          <a:bodyPr wrap="square" lIns="0" rIns="0" rtlCol="0">
            <a:spAutoFit/>
          </a:bodyPr>
          <a:lstStyle/>
          <a:p>
            <a:pPr algn="ctr"/>
            <a:r>
              <a:rPr kumimoji="1" lang="en-US" altLang="ja-JP" dirty="0" err="1">
                <a:solidFill>
                  <a:srgbClr val="111724"/>
                </a:solidFill>
              </a:rPr>
              <a:t>Todo</a:t>
            </a:r>
            <a:endParaRPr kumimoji="1" lang="ja-JP" altLang="en-US" dirty="0" err="1">
              <a:solidFill>
                <a:srgbClr val="111724"/>
              </a:solidFill>
            </a:endParaRPr>
          </a:p>
        </p:txBody>
      </p:sp>
      <p:sp>
        <p:nvSpPr>
          <p:cNvPr id="61" name="テキスト ボックス 60">
            <a:extLst>
              <a:ext uri="{FF2B5EF4-FFF2-40B4-BE49-F238E27FC236}">
                <a16:creationId xmlns:a16="http://schemas.microsoft.com/office/drawing/2014/main" id="{55297D5B-7152-491B-B17A-4BB7938297EA}"/>
              </a:ext>
            </a:extLst>
          </p:cNvPr>
          <p:cNvSpPr txBox="1"/>
          <p:nvPr/>
        </p:nvSpPr>
        <p:spPr>
          <a:xfrm>
            <a:off x="7838111" y="4987996"/>
            <a:ext cx="1789974" cy="369332"/>
          </a:xfrm>
          <a:prstGeom prst="rect">
            <a:avLst/>
          </a:prstGeom>
          <a:noFill/>
          <a:ln>
            <a:noFill/>
          </a:ln>
        </p:spPr>
        <p:txBody>
          <a:bodyPr wrap="square" lIns="0" rIns="0" rtlCol="0">
            <a:spAutoFit/>
          </a:bodyPr>
          <a:lstStyle/>
          <a:p>
            <a:pPr algn="ctr"/>
            <a:r>
              <a:rPr kumimoji="1" lang="en-US" altLang="ja-JP" dirty="0" err="1">
                <a:solidFill>
                  <a:srgbClr val="111724"/>
                </a:solidFill>
              </a:rPr>
              <a:t>Todo</a:t>
            </a:r>
            <a:endParaRPr kumimoji="1" lang="ja-JP" altLang="en-US" dirty="0" err="1">
              <a:solidFill>
                <a:srgbClr val="111724"/>
              </a:solidFill>
            </a:endParaRPr>
          </a:p>
        </p:txBody>
      </p:sp>
      <p:sp>
        <p:nvSpPr>
          <p:cNvPr id="62" name="テキスト ボックス 61">
            <a:extLst>
              <a:ext uri="{FF2B5EF4-FFF2-40B4-BE49-F238E27FC236}">
                <a16:creationId xmlns:a16="http://schemas.microsoft.com/office/drawing/2014/main" id="{CB2BC9DC-1D82-442D-9632-669D6DF335A2}"/>
              </a:ext>
            </a:extLst>
          </p:cNvPr>
          <p:cNvSpPr txBox="1"/>
          <p:nvPr/>
        </p:nvSpPr>
        <p:spPr>
          <a:xfrm>
            <a:off x="10199346" y="4987996"/>
            <a:ext cx="1789974" cy="369332"/>
          </a:xfrm>
          <a:prstGeom prst="rect">
            <a:avLst/>
          </a:prstGeom>
          <a:noFill/>
          <a:ln>
            <a:noFill/>
          </a:ln>
        </p:spPr>
        <p:txBody>
          <a:bodyPr wrap="square" lIns="0" rIns="0" rtlCol="0">
            <a:spAutoFit/>
          </a:bodyPr>
          <a:lstStyle/>
          <a:p>
            <a:pPr algn="ctr"/>
            <a:r>
              <a:rPr kumimoji="1" lang="en-US" altLang="ja-JP" dirty="0" err="1">
                <a:solidFill>
                  <a:srgbClr val="111724"/>
                </a:solidFill>
              </a:rPr>
              <a:t>Todo</a:t>
            </a:r>
            <a:endParaRPr kumimoji="1" lang="ja-JP" altLang="en-US" dirty="0" err="1">
              <a:solidFill>
                <a:srgbClr val="111724"/>
              </a:solidFill>
            </a:endParaRPr>
          </a:p>
        </p:txBody>
      </p:sp>
      <p:sp>
        <p:nvSpPr>
          <p:cNvPr id="63" name="矢印: 五方向 62">
            <a:extLst>
              <a:ext uri="{FF2B5EF4-FFF2-40B4-BE49-F238E27FC236}">
                <a16:creationId xmlns:a16="http://schemas.microsoft.com/office/drawing/2014/main" id="{40D3FD3E-40F6-4BFA-ADEC-9639F708CAB9}"/>
              </a:ext>
            </a:extLst>
          </p:cNvPr>
          <p:cNvSpPr/>
          <p:nvPr/>
        </p:nvSpPr>
        <p:spPr>
          <a:xfrm>
            <a:off x="991563" y="3717696"/>
            <a:ext cx="2075728" cy="1047344"/>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64" name="矢印: 五方向 63">
            <a:extLst>
              <a:ext uri="{FF2B5EF4-FFF2-40B4-BE49-F238E27FC236}">
                <a16:creationId xmlns:a16="http://schemas.microsoft.com/office/drawing/2014/main" id="{450FDBD7-1647-43DA-BAEA-5E241E387C18}"/>
              </a:ext>
            </a:extLst>
          </p:cNvPr>
          <p:cNvSpPr/>
          <p:nvPr/>
        </p:nvSpPr>
        <p:spPr>
          <a:xfrm>
            <a:off x="991563" y="4812556"/>
            <a:ext cx="2075728" cy="659757"/>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1600" dirty="0">
                <a:solidFill>
                  <a:srgbClr val="111724"/>
                </a:solidFill>
                <a:latin typeface="メイリオ" panose="020B0604030504040204" pitchFamily="50" charset="-128"/>
                <a:ea typeface="メイリオ" panose="020B0604030504040204" pitchFamily="50" charset="-128"/>
              </a:rPr>
              <a:t>マイルストン②</a:t>
            </a:r>
          </a:p>
        </p:txBody>
      </p:sp>
      <p:sp>
        <p:nvSpPr>
          <p:cNvPr id="65" name="矢印: 五方向 64">
            <a:extLst>
              <a:ext uri="{FF2B5EF4-FFF2-40B4-BE49-F238E27FC236}">
                <a16:creationId xmlns:a16="http://schemas.microsoft.com/office/drawing/2014/main" id="{D4401EA5-DE62-4054-B1F5-29B7BD7EB778}"/>
              </a:ext>
            </a:extLst>
          </p:cNvPr>
          <p:cNvSpPr/>
          <p:nvPr/>
        </p:nvSpPr>
        <p:spPr>
          <a:xfrm>
            <a:off x="991563" y="5584729"/>
            <a:ext cx="2075728" cy="659757"/>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1600" dirty="0">
                <a:solidFill>
                  <a:srgbClr val="111724"/>
                </a:solidFill>
                <a:latin typeface="メイリオ" panose="020B0604030504040204" pitchFamily="50" charset="-128"/>
                <a:ea typeface="メイリオ" panose="020B0604030504040204" pitchFamily="50" charset="-128"/>
              </a:rPr>
              <a:t>マイルストン③</a:t>
            </a:r>
          </a:p>
        </p:txBody>
      </p:sp>
      <p:sp>
        <p:nvSpPr>
          <p:cNvPr id="66" name="四角形: 角を丸くする 65">
            <a:extLst>
              <a:ext uri="{FF2B5EF4-FFF2-40B4-BE49-F238E27FC236}">
                <a16:creationId xmlns:a16="http://schemas.microsoft.com/office/drawing/2014/main" id="{A81C2BCD-1A28-4A04-B881-A634D559E3C1}"/>
              </a:ext>
            </a:extLst>
          </p:cNvPr>
          <p:cNvSpPr/>
          <p:nvPr/>
        </p:nvSpPr>
        <p:spPr>
          <a:xfrm>
            <a:off x="3210288" y="3717696"/>
            <a:ext cx="2075725" cy="104734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顧客の明確な</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反応を確認</a:t>
            </a:r>
          </a:p>
        </p:txBody>
      </p:sp>
      <p:sp>
        <p:nvSpPr>
          <p:cNvPr id="67" name="四角形: 角を丸くする 66">
            <a:extLst>
              <a:ext uri="{FF2B5EF4-FFF2-40B4-BE49-F238E27FC236}">
                <a16:creationId xmlns:a16="http://schemas.microsoft.com/office/drawing/2014/main" id="{84901CCF-66DF-435F-91FF-BEBD1535D8DF}"/>
              </a:ext>
            </a:extLst>
          </p:cNvPr>
          <p:cNvSpPr/>
          <p:nvPr/>
        </p:nvSpPr>
        <p:spPr>
          <a:xfrm>
            <a:off x="3210288" y="4818343"/>
            <a:ext cx="2075726" cy="659757"/>
          </a:xfrm>
          <a:prstGeom prst="roundRect">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1600" dirty="0">
                <a:solidFill>
                  <a:srgbClr val="111724"/>
                </a:solidFill>
                <a:latin typeface="メイリオ" panose="020B0604030504040204" pitchFamily="50" charset="-128"/>
                <a:ea typeface="メイリオ" panose="020B0604030504040204" pitchFamily="50" charset="-128"/>
              </a:rPr>
              <a:t>ビジネス </a:t>
            </a:r>
            <a:r>
              <a:rPr kumimoji="1" lang="en-US" altLang="ja-JP" sz="1600" dirty="0">
                <a:solidFill>
                  <a:srgbClr val="111724"/>
                </a:solidFill>
                <a:latin typeface="メイリオ" panose="020B0604030504040204" pitchFamily="50" charset="-128"/>
                <a:ea typeface="メイリオ" panose="020B0604030504040204" pitchFamily="50" charset="-128"/>
              </a:rPr>
              <a:t>KPI </a:t>
            </a:r>
            <a:r>
              <a:rPr kumimoji="1" lang="ja-JP" altLang="en-US" sz="1600" dirty="0">
                <a:solidFill>
                  <a:srgbClr val="111724"/>
                </a:solidFill>
                <a:latin typeface="メイリオ" panose="020B0604030504040204" pitchFamily="50" charset="-128"/>
                <a:ea typeface="メイリオ" panose="020B0604030504040204" pitchFamily="50" charset="-128"/>
              </a:rPr>
              <a:t>の</a:t>
            </a:r>
            <a:br>
              <a:rPr kumimoji="1" lang="en-US" altLang="ja-JP" sz="1600" dirty="0">
                <a:solidFill>
                  <a:srgbClr val="111724"/>
                </a:solidFill>
                <a:latin typeface="メイリオ" panose="020B0604030504040204" pitchFamily="50" charset="-128"/>
                <a:ea typeface="メイリオ" panose="020B0604030504040204" pitchFamily="50" charset="-128"/>
              </a:rPr>
            </a:br>
            <a:r>
              <a:rPr kumimoji="1" lang="ja-JP" altLang="en-US" sz="1600" dirty="0">
                <a:solidFill>
                  <a:srgbClr val="111724"/>
                </a:solidFill>
                <a:latin typeface="メイリオ" panose="020B0604030504040204" pitchFamily="50" charset="-128"/>
                <a:ea typeface="メイリオ" panose="020B0604030504040204" pitchFamily="50" charset="-128"/>
              </a:rPr>
              <a:t>改善を確認</a:t>
            </a:r>
          </a:p>
        </p:txBody>
      </p:sp>
      <p:sp>
        <p:nvSpPr>
          <p:cNvPr id="68" name="四角形: 角を丸くする 67">
            <a:extLst>
              <a:ext uri="{FF2B5EF4-FFF2-40B4-BE49-F238E27FC236}">
                <a16:creationId xmlns:a16="http://schemas.microsoft.com/office/drawing/2014/main" id="{E9105512-DE36-491A-843F-D82EB8398A8E}"/>
              </a:ext>
            </a:extLst>
          </p:cNvPr>
          <p:cNvSpPr/>
          <p:nvPr/>
        </p:nvSpPr>
        <p:spPr>
          <a:xfrm>
            <a:off x="3210288" y="5543025"/>
            <a:ext cx="2075726" cy="659757"/>
          </a:xfrm>
          <a:prstGeom prst="roundRect">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1600" dirty="0">
                <a:solidFill>
                  <a:srgbClr val="111724"/>
                </a:solidFill>
                <a:latin typeface="メイリオ" panose="020B0604030504040204" pitchFamily="50" charset="-128"/>
                <a:ea typeface="メイリオ" panose="020B0604030504040204" pitchFamily="50" charset="-128"/>
              </a:rPr>
              <a:t>モデル改善による</a:t>
            </a:r>
            <a:endParaRPr kumimoji="1" lang="en-US" altLang="ja-JP" sz="1600" dirty="0">
              <a:solidFill>
                <a:srgbClr val="111724"/>
              </a:solidFill>
              <a:latin typeface="メイリオ" panose="020B0604030504040204" pitchFamily="50" charset="-128"/>
              <a:ea typeface="メイリオ" panose="020B0604030504040204" pitchFamily="50" charset="-128"/>
            </a:endParaRPr>
          </a:p>
          <a:p>
            <a:pPr algn="ctr"/>
            <a:r>
              <a:rPr kumimoji="1" lang="ja-JP" altLang="en-US" sz="1600" dirty="0">
                <a:solidFill>
                  <a:srgbClr val="111724"/>
                </a:solidFill>
                <a:latin typeface="メイリオ" panose="020B0604030504040204" pitchFamily="50" charset="-128"/>
                <a:ea typeface="メイリオ" panose="020B0604030504040204" pitchFamily="50" charset="-128"/>
              </a:rPr>
              <a:t>反応の改善を確認</a:t>
            </a:r>
          </a:p>
        </p:txBody>
      </p:sp>
      <p:cxnSp>
        <p:nvCxnSpPr>
          <p:cNvPr id="37" name="直線矢印コネクタ 36">
            <a:extLst>
              <a:ext uri="{FF2B5EF4-FFF2-40B4-BE49-F238E27FC236}">
                <a16:creationId xmlns:a16="http://schemas.microsoft.com/office/drawing/2014/main" id="{010DB921-8AF2-419D-814A-95BA7489BFDE}"/>
              </a:ext>
            </a:extLst>
          </p:cNvPr>
          <p:cNvCxnSpPr>
            <a:cxnSpLocks/>
            <a:endCxn id="38" idx="0"/>
          </p:cNvCxnSpPr>
          <p:nvPr/>
        </p:nvCxnSpPr>
        <p:spPr>
          <a:xfrm>
            <a:off x="555584" y="2957822"/>
            <a:ext cx="5789" cy="225757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FEF0C51D-FB4C-400D-9F60-AC6D57981745}"/>
              </a:ext>
            </a:extLst>
          </p:cNvPr>
          <p:cNvSpPr txBox="1"/>
          <p:nvPr/>
        </p:nvSpPr>
        <p:spPr>
          <a:xfrm>
            <a:off x="0" y="5215397"/>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Tree>
    <p:extLst>
      <p:ext uri="{BB962C8B-B14F-4D97-AF65-F5344CB8AC3E}">
        <p14:creationId xmlns:p14="http://schemas.microsoft.com/office/powerpoint/2010/main" val="24808136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タスクを決める</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26</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599" y="1090225"/>
            <a:ext cx="11379717" cy="984885"/>
          </a:xfrm>
        </p:spPr>
        <p:txBody>
          <a:bodyPr/>
          <a:lstStyle/>
          <a:p>
            <a:r>
              <a:rPr lang="en-US" altLang="ja-JP" dirty="0"/>
              <a:t>[</a:t>
            </a:r>
            <a:r>
              <a:rPr lang="ja-JP" altLang="en-US" dirty="0"/>
              <a:t>グループワーク</a:t>
            </a:r>
            <a:r>
              <a:rPr lang="en-US" altLang="ja-JP" dirty="0"/>
              <a:t>] </a:t>
            </a:r>
            <a:r>
              <a:rPr lang="ja-JP" altLang="en-US" dirty="0"/>
              <a:t>各自のタスクを貼りだし、共有する。</a:t>
            </a:r>
            <a:endParaRPr lang="en-US" altLang="ja-JP" dirty="0"/>
          </a:p>
          <a:p>
            <a:r>
              <a:rPr lang="ja-JP" altLang="en-US" dirty="0"/>
              <a:t>不足がないか、全員で点検する。</a:t>
            </a:r>
            <a:endParaRPr lang="en-US" altLang="ja-JP" dirty="0"/>
          </a:p>
        </p:txBody>
      </p:sp>
      <p:sp>
        <p:nvSpPr>
          <p:cNvPr id="16" name="四角形: 角を丸くする 15">
            <a:extLst>
              <a:ext uri="{FF2B5EF4-FFF2-40B4-BE49-F238E27FC236}">
                <a16:creationId xmlns:a16="http://schemas.microsoft.com/office/drawing/2014/main" id="{A51ECD83-7DB2-46E0-9085-749AEAC91599}"/>
              </a:ext>
            </a:extLst>
          </p:cNvPr>
          <p:cNvSpPr/>
          <p:nvPr/>
        </p:nvSpPr>
        <p:spPr>
          <a:xfrm>
            <a:off x="5583099" y="217525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7" name="四角形: 角を丸くする 16">
            <a:extLst>
              <a:ext uri="{FF2B5EF4-FFF2-40B4-BE49-F238E27FC236}">
                <a16:creationId xmlns:a16="http://schemas.microsoft.com/office/drawing/2014/main" id="{92BE0F81-C7FA-42CB-80C9-D29A79AAAE20}"/>
              </a:ext>
            </a:extLst>
          </p:cNvPr>
          <p:cNvSpPr/>
          <p:nvPr/>
        </p:nvSpPr>
        <p:spPr>
          <a:xfrm>
            <a:off x="7838111" y="217525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8" name="四角形: 角を丸くする 17">
            <a:extLst>
              <a:ext uri="{FF2B5EF4-FFF2-40B4-BE49-F238E27FC236}">
                <a16:creationId xmlns:a16="http://schemas.microsoft.com/office/drawing/2014/main" id="{2A6B2729-8731-4FB0-8CBE-8B8844C74A76}"/>
              </a:ext>
            </a:extLst>
          </p:cNvPr>
          <p:cNvSpPr/>
          <p:nvPr/>
        </p:nvSpPr>
        <p:spPr>
          <a:xfrm>
            <a:off x="10093124" y="217525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pic>
        <p:nvPicPr>
          <p:cNvPr id="34" name="グラフィックス 33" descr="ストップウォッチ 単色塗りつぶし">
            <a:extLst>
              <a:ext uri="{FF2B5EF4-FFF2-40B4-BE49-F238E27FC236}">
                <a16:creationId xmlns:a16="http://schemas.microsoft.com/office/drawing/2014/main" id="{BB684034-1376-4B21-9D3E-735C6EF3E7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5" name="テキスト ボックス 34">
            <a:extLst>
              <a:ext uri="{FF2B5EF4-FFF2-40B4-BE49-F238E27FC236}">
                <a16:creationId xmlns:a16="http://schemas.microsoft.com/office/drawing/2014/main" id="{E6FD1AA7-4604-48ED-AC46-B378A7A932FE}"/>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42" name="テキスト ボックス 41">
            <a:extLst>
              <a:ext uri="{FF2B5EF4-FFF2-40B4-BE49-F238E27FC236}">
                <a16:creationId xmlns:a16="http://schemas.microsoft.com/office/drawing/2014/main" id="{20DBBF43-08F2-4832-AD5B-88573FA6B683}"/>
              </a:ext>
            </a:extLst>
          </p:cNvPr>
          <p:cNvSpPr txBox="1"/>
          <p:nvPr/>
        </p:nvSpPr>
        <p:spPr>
          <a:xfrm>
            <a:off x="5583099" y="315889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43" name="テキスト ボックス 42">
            <a:extLst>
              <a:ext uri="{FF2B5EF4-FFF2-40B4-BE49-F238E27FC236}">
                <a16:creationId xmlns:a16="http://schemas.microsoft.com/office/drawing/2014/main" id="{B7C914B4-3BDC-45D9-B8F1-3FDF7272253D}"/>
              </a:ext>
            </a:extLst>
          </p:cNvPr>
          <p:cNvSpPr txBox="1"/>
          <p:nvPr/>
        </p:nvSpPr>
        <p:spPr>
          <a:xfrm>
            <a:off x="5583099" y="390197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44" name="テキスト ボックス 43">
            <a:extLst>
              <a:ext uri="{FF2B5EF4-FFF2-40B4-BE49-F238E27FC236}">
                <a16:creationId xmlns:a16="http://schemas.microsoft.com/office/drawing/2014/main" id="{97C9B0B7-2554-46D3-B6A5-C7BB1183E399}"/>
              </a:ext>
            </a:extLst>
          </p:cNvPr>
          <p:cNvSpPr txBox="1"/>
          <p:nvPr/>
        </p:nvSpPr>
        <p:spPr>
          <a:xfrm>
            <a:off x="5636211" y="5833450"/>
            <a:ext cx="1789974" cy="369332"/>
          </a:xfrm>
          <a:prstGeom prst="rect">
            <a:avLst/>
          </a:prstGeom>
          <a:noFill/>
          <a:ln>
            <a:noFill/>
          </a:ln>
        </p:spPr>
        <p:txBody>
          <a:bodyPr wrap="square" lIns="0" rIns="0" rtlCol="0">
            <a:spAutoFit/>
          </a:bodyPr>
          <a:lstStyle/>
          <a:p>
            <a:pPr algn="ctr"/>
            <a:r>
              <a:rPr kumimoji="1" lang="en-US" altLang="ja-JP" dirty="0" err="1">
                <a:solidFill>
                  <a:srgbClr val="111724"/>
                </a:solidFill>
              </a:rPr>
              <a:t>Todo</a:t>
            </a:r>
            <a:endParaRPr kumimoji="1" lang="ja-JP" altLang="en-US" dirty="0" err="1">
              <a:solidFill>
                <a:srgbClr val="111724"/>
              </a:solidFill>
            </a:endParaRPr>
          </a:p>
        </p:txBody>
      </p:sp>
      <p:sp>
        <p:nvSpPr>
          <p:cNvPr id="48" name="テキスト ボックス 47">
            <a:extLst>
              <a:ext uri="{FF2B5EF4-FFF2-40B4-BE49-F238E27FC236}">
                <a16:creationId xmlns:a16="http://schemas.microsoft.com/office/drawing/2014/main" id="{EF98F4E4-A97F-49CB-9F58-ECEBB58C7392}"/>
              </a:ext>
            </a:extLst>
          </p:cNvPr>
          <p:cNvSpPr txBox="1"/>
          <p:nvPr/>
        </p:nvSpPr>
        <p:spPr>
          <a:xfrm>
            <a:off x="7838111" y="315889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49" name="テキスト ボックス 48">
            <a:extLst>
              <a:ext uri="{FF2B5EF4-FFF2-40B4-BE49-F238E27FC236}">
                <a16:creationId xmlns:a16="http://schemas.microsoft.com/office/drawing/2014/main" id="{BDFEAF79-C3AA-4874-BE9F-B5770D354B65}"/>
              </a:ext>
            </a:extLst>
          </p:cNvPr>
          <p:cNvSpPr txBox="1"/>
          <p:nvPr/>
        </p:nvSpPr>
        <p:spPr>
          <a:xfrm>
            <a:off x="7838111" y="390197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50" name="テキスト ボックス 49">
            <a:extLst>
              <a:ext uri="{FF2B5EF4-FFF2-40B4-BE49-F238E27FC236}">
                <a16:creationId xmlns:a16="http://schemas.microsoft.com/office/drawing/2014/main" id="{EC36B0FB-4CEB-46B6-98A4-8AA356833CDA}"/>
              </a:ext>
            </a:extLst>
          </p:cNvPr>
          <p:cNvSpPr txBox="1"/>
          <p:nvPr/>
        </p:nvSpPr>
        <p:spPr>
          <a:xfrm>
            <a:off x="7891223" y="5833450"/>
            <a:ext cx="1789974" cy="369332"/>
          </a:xfrm>
          <a:prstGeom prst="rect">
            <a:avLst/>
          </a:prstGeom>
          <a:noFill/>
          <a:ln>
            <a:noFill/>
          </a:ln>
        </p:spPr>
        <p:txBody>
          <a:bodyPr wrap="square" lIns="0" rIns="0" rtlCol="0">
            <a:spAutoFit/>
          </a:bodyPr>
          <a:lstStyle/>
          <a:p>
            <a:pPr algn="ctr"/>
            <a:r>
              <a:rPr kumimoji="1" lang="en-US" altLang="ja-JP" dirty="0" err="1">
                <a:solidFill>
                  <a:srgbClr val="111724"/>
                </a:solidFill>
              </a:rPr>
              <a:t>Todo</a:t>
            </a:r>
            <a:endParaRPr kumimoji="1" lang="ja-JP" altLang="en-US" dirty="0" err="1">
              <a:solidFill>
                <a:srgbClr val="111724"/>
              </a:solidFill>
            </a:endParaRPr>
          </a:p>
        </p:txBody>
      </p:sp>
      <p:sp>
        <p:nvSpPr>
          <p:cNvPr id="51" name="テキスト ボックス 50">
            <a:extLst>
              <a:ext uri="{FF2B5EF4-FFF2-40B4-BE49-F238E27FC236}">
                <a16:creationId xmlns:a16="http://schemas.microsoft.com/office/drawing/2014/main" id="{BE81B339-959A-4052-83A6-1510B58F5B6C}"/>
              </a:ext>
            </a:extLst>
          </p:cNvPr>
          <p:cNvSpPr txBox="1"/>
          <p:nvPr/>
        </p:nvSpPr>
        <p:spPr>
          <a:xfrm>
            <a:off x="10199346" y="315889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52" name="テキスト ボックス 51">
            <a:extLst>
              <a:ext uri="{FF2B5EF4-FFF2-40B4-BE49-F238E27FC236}">
                <a16:creationId xmlns:a16="http://schemas.microsoft.com/office/drawing/2014/main" id="{D6B7AA98-C828-454E-ACDA-723408DDD7C7}"/>
              </a:ext>
            </a:extLst>
          </p:cNvPr>
          <p:cNvSpPr txBox="1"/>
          <p:nvPr/>
        </p:nvSpPr>
        <p:spPr>
          <a:xfrm>
            <a:off x="10199346" y="390197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53" name="テキスト ボックス 52">
            <a:extLst>
              <a:ext uri="{FF2B5EF4-FFF2-40B4-BE49-F238E27FC236}">
                <a16:creationId xmlns:a16="http://schemas.microsoft.com/office/drawing/2014/main" id="{C0E2225B-717D-4CBB-8D0C-09A069D3417D}"/>
              </a:ext>
            </a:extLst>
          </p:cNvPr>
          <p:cNvSpPr txBox="1"/>
          <p:nvPr/>
        </p:nvSpPr>
        <p:spPr>
          <a:xfrm>
            <a:off x="10199346" y="5833450"/>
            <a:ext cx="1789974" cy="369332"/>
          </a:xfrm>
          <a:prstGeom prst="rect">
            <a:avLst/>
          </a:prstGeom>
          <a:noFill/>
          <a:ln>
            <a:noFill/>
          </a:ln>
        </p:spPr>
        <p:txBody>
          <a:bodyPr wrap="square" lIns="0" rIns="0" rtlCol="0">
            <a:spAutoFit/>
          </a:bodyPr>
          <a:lstStyle/>
          <a:p>
            <a:pPr algn="ctr"/>
            <a:r>
              <a:rPr kumimoji="1" lang="en-US" altLang="ja-JP" dirty="0" err="1">
                <a:solidFill>
                  <a:srgbClr val="111724"/>
                </a:solidFill>
              </a:rPr>
              <a:t>Todo</a:t>
            </a:r>
            <a:endParaRPr kumimoji="1" lang="ja-JP" altLang="en-US" dirty="0" err="1">
              <a:solidFill>
                <a:srgbClr val="111724"/>
              </a:solidFill>
            </a:endParaRPr>
          </a:p>
        </p:txBody>
      </p:sp>
      <p:sp>
        <p:nvSpPr>
          <p:cNvPr id="54" name="矢印: 五方向 53">
            <a:extLst>
              <a:ext uri="{FF2B5EF4-FFF2-40B4-BE49-F238E27FC236}">
                <a16:creationId xmlns:a16="http://schemas.microsoft.com/office/drawing/2014/main" id="{ED70A7F4-5DB6-446F-B1FD-F72A7B4547FA}"/>
              </a:ext>
            </a:extLst>
          </p:cNvPr>
          <p:cNvSpPr/>
          <p:nvPr/>
        </p:nvSpPr>
        <p:spPr>
          <a:xfrm>
            <a:off x="991563" y="294282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マイルストン⓪</a:t>
            </a:r>
          </a:p>
        </p:txBody>
      </p:sp>
      <p:sp>
        <p:nvSpPr>
          <p:cNvPr id="55" name="四角形: 角を丸くする 54">
            <a:extLst>
              <a:ext uri="{FF2B5EF4-FFF2-40B4-BE49-F238E27FC236}">
                <a16:creationId xmlns:a16="http://schemas.microsoft.com/office/drawing/2014/main" id="{9DE0C9AE-0081-485C-A720-5C700661E585}"/>
              </a:ext>
            </a:extLst>
          </p:cNvPr>
          <p:cNvSpPr/>
          <p:nvPr/>
        </p:nvSpPr>
        <p:spPr>
          <a:xfrm>
            <a:off x="3210288" y="2911147"/>
            <a:ext cx="2075725" cy="659757"/>
          </a:xfrm>
          <a:prstGeom prst="roundRect">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ユースケースを</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確定する</a:t>
            </a:r>
          </a:p>
        </p:txBody>
      </p:sp>
      <p:sp>
        <p:nvSpPr>
          <p:cNvPr id="56" name="テキスト ボックス 55">
            <a:extLst>
              <a:ext uri="{FF2B5EF4-FFF2-40B4-BE49-F238E27FC236}">
                <a16:creationId xmlns:a16="http://schemas.microsoft.com/office/drawing/2014/main" id="{42F78DA3-CC76-4EEE-B5EA-364282933E45}"/>
              </a:ext>
            </a:extLst>
          </p:cNvPr>
          <p:cNvSpPr txBox="1"/>
          <p:nvPr/>
        </p:nvSpPr>
        <p:spPr>
          <a:xfrm>
            <a:off x="5583099" y="4987996"/>
            <a:ext cx="1789974" cy="369332"/>
          </a:xfrm>
          <a:prstGeom prst="rect">
            <a:avLst/>
          </a:prstGeom>
          <a:noFill/>
          <a:ln>
            <a:noFill/>
          </a:ln>
        </p:spPr>
        <p:txBody>
          <a:bodyPr wrap="square" lIns="0" rIns="0" rtlCol="0">
            <a:spAutoFit/>
          </a:bodyPr>
          <a:lstStyle/>
          <a:p>
            <a:pPr algn="ctr"/>
            <a:r>
              <a:rPr kumimoji="1" lang="en-US" altLang="ja-JP" dirty="0" err="1">
                <a:solidFill>
                  <a:srgbClr val="111724"/>
                </a:solidFill>
              </a:rPr>
              <a:t>Todo</a:t>
            </a:r>
            <a:endParaRPr kumimoji="1" lang="ja-JP" altLang="en-US" dirty="0" err="1">
              <a:solidFill>
                <a:srgbClr val="111724"/>
              </a:solidFill>
            </a:endParaRPr>
          </a:p>
        </p:txBody>
      </p:sp>
      <p:sp>
        <p:nvSpPr>
          <p:cNvPr id="57" name="テキスト ボックス 56">
            <a:extLst>
              <a:ext uri="{FF2B5EF4-FFF2-40B4-BE49-F238E27FC236}">
                <a16:creationId xmlns:a16="http://schemas.microsoft.com/office/drawing/2014/main" id="{7F59AC93-9D5F-4BE1-A161-DFE6F4C060D5}"/>
              </a:ext>
            </a:extLst>
          </p:cNvPr>
          <p:cNvSpPr txBox="1"/>
          <p:nvPr/>
        </p:nvSpPr>
        <p:spPr>
          <a:xfrm>
            <a:off x="7838111" y="4987996"/>
            <a:ext cx="1789974" cy="369332"/>
          </a:xfrm>
          <a:prstGeom prst="rect">
            <a:avLst/>
          </a:prstGeom>
          <a:noFill/>
          <a:ln>
            <a:noFill/>
          </a:ln>
        </p:spPr>
        <p:txBody>
          <a:bodyPr wrap="square" lIns="0" rIns="0" rtlCol="0">
            <a:spAutoFit/>
          </a:bodyPr>
          <a:lstStyle/>
          <a:p>
            <a:pPr algn="ctr"/>
            <a:r>
              <a:rPr kumimoji="1" lang="en-US" altLang="ja-JP" dirty="0" err="1">
                <a:solidFill>
                  <a:srgbClr val="111724"/>
                </a:solidFill>
              </a:rPr>
              <a:t>Todo</a:t>
            </a:r>
            <a:endParaRPr kumimoji="1" lang="ja-JP" altLang="en-US" dirty="0" err="1">
              <a:solidFill>
                <a:srgbClr val="111724"/>
              </a:solidFill>
            </a:endParaRPr>
          </a:p>
        </p:txBody>
      </p:sp>
      <p:sp>
        <p:nvSpPr>
          <p:cNvPr id="58" name="テキスト ボックス 57">
            <a:extLst>
              <a:ext uri="{FF2B5EF4-FFF2-40B4-BE49-F238E27FC236}">
                <a16:creationId xmlns:a16="http://schemas.microsoft.com/office/drawing/2014/main" id="{14BA4B53-8DCD-4D3F-A41B-1DBAACBF4DA8}"/>
              </a:ext>
            </a:extLst>
          </p:cNvPr>
          <p:cNvSpPr txBox="1"/>
          <p:nvPr/>
        </p:nvSpPr>
        <p:spPr>
          <a:xfrm>
            <a:off x="10199346" y="4987996"/>
            <a:ext cx="1789974" cy="369332"/>
          </a:xfrm>
          <a:prstGeom prst="rect">
            <a:avLst/>
          </a:prstGeom>
          <a:noFill/>
          <a:ln>
            <a:noFill/>
          </a:ln>
        </p:spPr>
        <p:txBody>
          <a:bodyPr wrap="square" lIns="0" rIns="0" rtlCol="0">
            <a:spAutoFit/>
          </a:bodyPr>
          <a:lstStyle/>
          <a:p>
            <a:pPr algn="ctr"/>
            <a:r>
              <a:rPr kumimoji="1" lang="en-US" altLang="ja-JP" dirty="0" err="1">
                <a:solidFill>
                  <a:srgbClr val="111724"/>
                </a:solidFill>
              </a:rPr>
              <a:t>Todo</a:t>
            </a:r>
            <a:endParaRPr kumimoji="1" lang="ja-JP" altLang="en-US" dirty="0" err="1">
              <a:solidFill>
                <a:srgbClr val="111724"/>
              </a:solidFill>
            </a:endParaRPr>
          </a:p>
        </p:txBody>
      </p:sp>
      <p:sp>
        <p:nvSpPr>
          <p:cNvPr id="59" name="矢印: 五方向 58">
            <a:extLst>
              <a:ext uri="{FF2B5EF4-FFF2-40B4-BE49-F238E27FC236}">
                <a16:creationId xmlns:a16="http://schemas.microsoft.com/office/drawing/2014/main" id="{BEF8E97A-71DB-4487-AD34-CD8563837DAA}"/>
              </a:ext>
            </a:extLst>
          </p:cNvPr>
          <p:cNvSpPr/>
          <p:nvPr/>
        </p:nvSpPr>
        <p:spPr>
          <a:xfrm>
            <a:off x="991563" y="3717696"/>
            <a:ext cx="2075728" cy="1047344"/>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62" name="四角形: 角を丸くする 61">
            <a:extLst>
              <a:ext uri="{FF2B5EF4-FFF2-40B4-BE49-F238E27FC236}">
                <a16:creationId xmlns:a16="http://schemas.microsoft.com/office/drawing/2014/main" id="{8D7EE3E8-A858-4A17-8EBF-544A4430C88F}"/>
              </a:ext>
            </a:extLst>
          </p:cNvPr>
          <p:cNvSpPr/>
          <p:nvPr/>
        </p:nvSpPr>
        <p:spPr>
          <a:xfrm>
            <a:off x="3210288" y="3717696"/>
            <a:ext cx="2075725" cy="104734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顧客の明確な</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反応を確認</a:t>
            </a:r>
          </a:p>
        </p:txBody>
      </p:sp>
      <p:sp>
        <p:nvSpPr>
          <p:cNvPr id="67" name="矢印: 五方向 66">
            <a:extLst>
              <a:ext uri="{FF2B5EF4-FFF2-40B4-BE49-F238E27FC236}">
                <a16:creationId xmlns:a16="http://schemas.microsoft.com/office/drawing/2014/main" id="{2ADA0136-57E7-4CD3-8F6B-48C9B060582F}"/>
              </a:ext>
            </a:extLst>
          </p:cNvPr>
          <p:cNvSpPr/>
          <p:nvPr/>
        </p:nvSpPr>
        <p:spPr>
          <a:xfrm>
            <a:off x="991563" y="4812556"/>
            <a:ext cx="2075728" cy="659757"/>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1600" dirty="0">
                <a:solidFill>
                  <a:srgbClr val="111724"/>
                </a:solidFill>
                <a:latin typeface="メイリオ" panose="020B0604030504040204" pitchFamily="50" charset="-128"/>
                <a:ea typeface="メイリオ" panose="020B0604030504040204" pitchFamily="50" charset="-128"/>
              </a:rPr>
              <a:t>マイルストン②</a:t>
            </a:r>
          </a:p>
        </p:txBody>
      </p:sp>
      <p:sp>
        <p:nvSpPr>
          <p:cNvPr id="68" name="矢印: 五方向 67">
            <a:extLst>
              <a:ext uri="{FF2B5EF4-FFF2-40B4-BE49-F238E27FC236}">
                <a16:creationId xmlns:a16="http://schemas.microsoft.com/office/drawing/2014/main" id="{FD38700E-FAEE-43D2-8804-B1CF33F65C6F}"/>
              </a:ext>
            </a:extLst>
          </p:cNvPr>
          <p:cNvSpPr/>
          <p:nvPr/>
        </p:nvSpPr>
        <p:spPr>
          <a:xfrm>
            <a:off x="991563" y="5584729"/>
            <a:ext cx="2075728" cy="659757"/>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1600" dirty="0">
                <a:solidFill>
                  <a:srgbClr val="111724"/>
                </a:solidFill>
                <a:latin typeface="メイリオ" panose="020B0604030504040204" pitchFamily="50" charset="-128"/>
                <a:ea typeface="メイリオ" panose="020B0604030504040204" pitchFamily="50" charset="-128"/>
              </a:rPr>
              <a:t>マイルストン③</a:t>
            </a:r>
          </a:p>
        </p:txBody>
      </p:sp>
      <p:sp>
        <p:nvSpPr>
          <p:cNvPr id="69" name="四角形: 角を丸くする 68">
            <a:extLst>
              <a:ext uri="{FF2B5EF4-FFF2-40B4-BE49-F238E27FC236}">
                <a16:creationId xmlns:a16="http://schemas.microsoft.com/office/drawing/2014/main" id="{95D97085-76DA-4965-ADD9-59626880198D}"/>
              </a:ext>
            </a:extLst>
          </p:cNvPr>
          <p:cNvSpPr/>
          <p:nvPr/>
        </p:nvSpPr>
        <p:spPr>
          <a:xfrm>
            <a:off x="3210288" y="4818343"/>
            <a:ext cx="2075726" cy="659757"/>
          </a:xfrm>
          <a:prstGeom prst="roundRect">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1600" dirty="0">
                <a:solidFill>
                  <a:srgbClr val="111724"/>
                </a:solidFill>
                <a:latin typeface="メイリオ" panose="020B0604030504040204" pitchFamily="50" charset="-128"/>
                <a:ea typeface="メイリオ" panose="020B0604030504040204" pitchFamily="50" charset="-128"/>
              </a:rPr>
              <a:t>ビジネス </a:t>
            </a:r>
            <a:r>
              <a:rPr kumimoji="1" lang="en-US" altLang="ja-JP" sz="1600" dirty="0">
                <a:solidFill>
                  <a:srgbClr val="111724"/>
                </a:solidFill>
                <a:latin typeface="メイリオ" panose="020B0604030504040204" pitchFamily="50" charset="-128"/>
                <a:ea typeface="メイリオ" panose="020B0604030504040204" pitchFamily="50" charset="-128"/>
              </a:rPr>
              <a:t>KPI </a:t>
            </a:r>
            <a:r>
              <a:rPr kumimoji="1" lang="ja-JP" altLang="en-US" sz="1600" dirty="0">
                <a:solidFill>
                  <a:srgbClr val="111724"/>
                </a:solidFill>
                <a:latin typeface="メイリオ" panose="020B0604030504040204" pitchFamily="50" charset="-128"/>
                <a:ea typeface="メイリオ" panose="020B0604030504040204" pitchFamily="50" charset="-128"/>
              </a:rPr>
              <a:t>の</a:t>
            </a:r>
            <a:br>
              <a:rPr kumimoji="1" lang="en-US" altLang="ja-JP" sz="1600" dirty="0">
                <a:solidFill>
                  <a:srgbClr val="111724"/>
                </a:solidFill>
                <a:latin typeface="メイリオ" panose="020B0604030504040204" pitchFamily="50" charset="-128"/>
                <a:ea typeface="メイリオ" panose="020B0604030504040204" pitchFamily="50" charset="-128"/>
              </a:rPr>
            </a:br>
            <a:r>
              <a:rPr kumimoji="1" lang="ja-JP" altLang="en-US" sz="1600" dirty="0">
                <a:solidFill>
                  <a:srgbClr val="111724"/>
                </a:solidFill>
                <a:latin typeface="メイリオ" panose="020B0604030504040204" pitchFamily="50" charset="-128"/>
                <a:ea typeface="メイリオ" panose="020B0604030504040204" pitchFamily="50" charset="-128"/>
              </a:rPr>
              <a:t>改善を確認</a:t>
            </a:r>
          </a:p>
        </p:txBody>
      </p:sp>
      <p:sp>
        <p:nvSpPr>
          <p:cNvPr id="70" name="四角形: 角を丸くする 69">
            <a:extLst>
              <a:ext uri="{FF2B5EF4-FFF2-40B4-BE49-F238E27FC236}">
                <a16:creationId xmlns:a16="http://schemas.microsoft.com/office/drawing/2014/main" id="{82F61C87-5728-4538-9CA7-276E278E9799}"/>
              </a:ext>
            </a:extLst>
          </p:cNvPr>
          <p:cNvSpPr/>
          <p:nvPr/>
        </p:nvSpPr>
        <p:spPr>
          <a:xfrm>
            <a:off x="3210288" y="5543025"/>
            <a:ext cx="2075726" cy="659757"/>
          </a:xfrm>
          <a:prstGeom prst="roundRect">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1600" dirty="0">
                <a:solidFill>
                  <a:srgbClr val="111724"/>
                </a:solidFill>
                <a:latin typeface="メイリオ" panose="020B0604030504040204" pitchFamily="50" charset="-128"/>
                <a:ea typeface="メイリオ" panose="020B0604030504040204" pitchFamily="50" charset="-128"/>
              </a:rPr>
              <a:t>モデル改善による</a:t>
            </a:r>
            <a:endParaRPr kumimoji="1" lang="en-US" altLang="ja-JP" sz="1600" dirty="0">
              <a:solidFill>
                <a:srgbClr val="111724"/>
              </a:solidFill>
              <a:latin typeface="メイリオ" panose="020B0604030504040204" pitchFamily="50" charset="-128"/>
              <a:ea typeface="メイリオ" panose="020B0604030504040204" pitchFamily="50" charset="-128"/>
            </a:endParaRPr>
          </a:p>
          <a:p>
            <a:pPr algn="ctr"/>
            <a:r>
              <a:rPr kumimoji="1" lang="ja-JP" altLang="en-US" sz="1600" dirty="0">
                <a:solidFill>
                  <a:srgbClr val="111724"/>
                </a:solidFill>
                <a:latin typeface="メイリオ" panose="020B0604030504040204" pitchFamily="50" charset="-128"/>
                <a:ea typeface="メイリオ" panose="020B0604030504040204" pitchFamily="50" charset="-128"/>
              </a:rPr>
              <a:t>反応の改善を確認</a:t>
            </a:r>
          </a:p>
        </p:txBody>
      </p:sp>
      <p:cxnSp>
        <p:nvCxnSpPr>
          <p:cNvPr id="71" name="直線矢印コネクタ 70">
            <a:extLst>
              <a:ext uri="{FF2B5EF4-FFF2-40B4-BE49-F238E27FC236}">
                <a16:creationId xmlns:a16="http://schemas.microsoft.com/office/drawing/2014/main" id="{7E1198C0-FD1A-4C54-84E3-7043F4E892B3}"/>
              </a:ext>
            </a:extLst>
          </p:cNvPr>
          <p:cNvCxnSpPr>
            <a:cxnSpLocks/>
            <a:endCxn id="72" idx="0"/>
          </p:cNvCxnSpPr>
          <p:nvPr/>
        </p:nvCxnSpPr>
        <p:spPr>
          <a:xfrm>
            <a:off x="555584" y="2957822"/>
            <a:ext cx="5789" cy="225757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CDC5E76B-8A28-4525-BC3E-FF9EF315EB3C}"/>
              </a:ext>
            </a:extLst>
          </p:cNvPr>
          <p:cNvSpPr txBox="1"/>
          <p:nvPr/>
        </p:nvSpPr>
        <p:spPr>
          <a:xfrm>
            <a:off x="0" y="5215397"/>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Tree>
    <p:extLst>
      <p:ext uri="{BB962C8B-B14F-4D97-AF65-F5344CB8AC3E}">
        <p14:creationId xmlns:p14="http://schemas.microsoft.com/office/powerpoint/2010/main" val="19582664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スケジュールとタスクを登録する</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27</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599" y="1090225"/>
            <a:ext cx="11149779" cy="830997"/>
          </a:xfrm>
        </p:spPr>
        <p:txBody>
          <a:bodyPr/>
          <a:lstStyle/>
          <a:p>
            <a:r>
              <a:rPr lang="ja-JP" altLang="en-US" dirty="0"/>
              <a:t>定期的な進捗会議とマイルストン完了時点の </a:t>
            </a:r>
            <a:r>
              <a:rPr lang="en-US" altLang="ja-JP" dirty="0"/>
              <a:t>CXO </a:t>
            </a:r>
            <a:r>
              <a:rPr lang="ja-JP" altLang="en-US" dirty="0"/>
              <a:t>報告を</a:t>
            </a:r>
            <a:r>
              <a:rPr lang="ja-JP" altLang="en-US" b="1" dirty="0">
                <a:solidFill>
                  <a:schemeClr val="accent2"/>
                </a:solidFill>
              </a:rPr>
              <a:t>ワークショップ内で</a:t>
            </a:r>
            <a:br>
              <a:rPr lang="en-US" altLang="ja-JP" b="1" dirty="0">
                <a:solidFill>
                  <a:schemeClr val="accent2"/>
                </a:solidFill>
              </a:rPr>
            </a:br>
            <a:r>
              <a:rPr lang="ja-JP" altLang="en-US" b="1" dirty="0">
                <a:solidFill>
                  <a:schemeClr val="accent2"/>
                </a:solidFill>
              </a:rPr>
              <a:t>スケジューラーに設定する</a:t>
            </a:r>
            <a:r>
              <a:rPr lang="ja-JP" altLang="en-US" dirty="0"/>
              <a:t>。タスク管理システムがあれば、タスクを登録する。</a:t>
            </a:r>
            <a:endParaRPr lang="ja-JP" altLang="en-US" dirty="0">
              <a:solidFill>
                <a:schemeClr val="tx1"/>
              </a:solidFill>
            </a:endParaRPr>
          </a:p>
        </p:txBody>
      </p:sp>
      <p:sp>
        <p:nvSpPr>
          <p:cNvPr id="16" name="四角形: 角を丸くする 15">
            <a:extLst>
              <a:ext uri="{FF2B5EF4-FFF2-40B4-BE49-F238E27FC236}">
                <a16:creationId xmlns:a16="http://schemas.microsoft.com/office/drawing/2014/main" id="{A51ECD83-7DB2-46E0-9085-749AEAC91599}"/>
              </a:ext>
            </a:extLst>
          </p:cNvPr>
          <p:cNvSpPr/>
          <p:nvPr/>
        </p:nvSpPr>
        <p:spPr>
          <a:xfrm>
            <a:off x="5583099" y="215555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7" name="四角形: 角を丸くする 16">
            <a:extLst>
              <a:ext uri="{FF2B5EF4-FFF2-40B4-BE49-F238E27FC236}">
                <a16:creationId xmlns:a16="http://schemas.microsoft.com/office/drawing/2014/main" id="{92BE0F81-C7FA-42CB-80C9-D29A79AAAE20}"/>
              </a:ext>
            </a:extLst>
          </p:cNvPr>
          <p:cNvSpPr/>
          <p:nvPr/>
        </p:nvSpPr>
        <p:spPr>
          <a:xfrm>
            <a:off x="7838111" y="215555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8" name="四角形: 角を丸くする 17">
            <a:extLst>
              <a:ext uri="{FF2B5EF4-FFF2-40B4-BE49-F238E27FC236}">
                <a16:creationId xmlns:a16="http://schemas.microsoft.com/office/drawing/2014/main" id="{2A6B2729-8731-4FB0-8CBE-8B8844C74A76}"/>
              </a:ext>
            </a:extLst>
          </p:cNvPr>
          <p:cNvSpPr/>
          <p:nvPr/>
        </p:nvSpPr>
        <p:spPr>
          <a:xfrm>
            <a:off x="10093124" y="215555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9" name="テキスト ボックス 18">
            <a:extLst>
              <a:ext uri="{FF2B5EF4-FFF2-40B4-BE49-F238E27FC236}">
                <a16:creationId xmlns:a16="http://schemas.microsoft.com/office/drawing/2014/main" id="{E0CDB332-C7CA-4685-861C-2DC79810A53D}"/>
              </a:ext>
            </a:extLst>
          </p:cNvPr>
          <p:cNvSpPr txBox="1"/>
          <p:nvPr/>
        </p:nvSpPr>
        <p:spPr>
          <a:xfrm>
            <a:off x="5583099" y="313919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0" name="テキスト ボックス 19">
            <a:extLst>
              <a:ext uri="{FF2B5EF4-FFF2-40B4-BE49-F238E27FC236}">
                <a16:creationId xmlns:a16="http://schemas.microsoft.com/office/drawing/2014/main" id="{EA58782D-CDFC-4170-BE7C-719029BCEBDC}"/>
              </a:ext>
            </a:extLst>
          </p:cNvPr>
          <p:cNvSpPr txBox="1"/>
          <p:nvPr/>
        </p:nvSpPr>
        <p:spPr>
          <a:xfrm>
            <a:off x="5583099" y="388227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1" name="テキスト ボックス 20">
            <a:extLst>
              <a:ext uri="{FF2B5EF4-FFF2-40B4-BE49-F238E27FC236}">
                <a16:creationId xmlns:a16="http://schemas.microsoft.com/office/drawing/2014/main" id="{C7577B07-4EF9-400A-9895-A8189FBF6086}"/>
              </a:ext>
            </a:extLst>
          </p:cNvPr>
          <p:cNvSpPr txBox="1"/>
          <p:nvPr/>
        </p:nvSpPr>
        <p:spPr>
          <a:xfrm>
            <a:off x="5636211" y="546639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2" name="テキスト ボックス 21">
            <a:extLst>
              <a:ext uri="{FF2B5EF4-FFF2-40B4-BE49-F238E27FC236}">
                <a16:creationId xmlns:a16="http://schemas.microsoft.com/office/drawing/2014/main" id="{B77ED2BD-A0B2-441E-9A07-B6547575BD31}"/>
              </a:ext>
            </a:extLst>
          </p:cNvPr>
          <p:cNvSpPr txBox="1"/>
          <p:nvPr/>
        </p:nvSpPr>
        <p:spPr>
          <a:xfrm>
            <a:off x="7838111" y="313919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3" name="テキスト ボックス 22">
            <a:extLst>
              <a:ext uri="{FF2B5EF4-FFF2-40B4-BE49-F238E27FC236}">
                <a16:creationId xmlns:a16="http://schemas.microsoft.com/office/drawing/2014/main" id="{DDF23123-96C1-4B5B-9D2F-9A4B4F3C0C5A}"/>
              </a:ext>
            </a:extLst>
          </p:cNvPr>
          <p:cNvSpPr txBox="1"/>
          <p:nvPr/>
        </p:nvSpPr>
        <p:spPr>
          <a:xfrm>
            <a:off x="7838111" y="388227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4" name="テキスト ボックス 23">
            <a:extLst>
              <a:ext uri="{FF2B5EF4-FFF2-40B4-BE49-F238E27FC236}">
                <a16:creationId xmlns:a16="http://schemas.microsoft.com/office/drawing/2014/main" id="{AA4AFDF6-E407-4FBF-9637-FE4C56EFC0D0}"/>
              </a:ext>
            </a:extLst>
          </p:cNvPr>
          <p:cNvSpPr txBox="1"/>
          <p:nvPr/>
        </p:nvSpPr>
        <p:spPr>
          <a:xfrm>
            <a:off x="7891223" y="546639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5" name="テキスト ボックス 24">
            <a:extLst>
              <a:ext uri="{FF2B5EF4-FFF2-40B4-BE49-F238E27FC236}">
                <a16:creationId xmlns:a16="http://schemas.microsoft.com/office/drawing/2014/main" id="{EE81B404-F017-46D5-A266-909074892BB9}"/>
              </a:ext>
            </a:extLst>
          </p:cNvPr>
          <p:cNvSpPr txBox="1"/>
          <p:nvPr/>
        </p:nvSpPr>
        <p:spPr>
          <a:xfrm>
            <a:off x="10199346" y="313919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6" name="テキスト ボックス 25">
            <a:extLst>
              <a:ext uri="{FF2B5EF4-FFF2-40B4-BE49-F238E27FC236}">
                <a16:creationId xmlns:a16="http://schemas.microsoft.com/office/drawing/2014/main" id="{90ADE181-03EE-48B4-8843-FBD30D2C33DA}"/>
              </a:ext>
            </a:extLst>
          </p:cNvPr>
          <p:cNvSpPr txBox="1"/>
          <p:nvPr/>
        </p:nvSpPr>
        <p:spPr>
          <a:xfrm>
            <a:off x="10199346" y="388227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7" name="テキスト ボックス 26">
            <a:extLst>
              <a:ext uri="{FF2B5EF4-FFF2-40B4-BE49-F238E27FC236}">
                <a16:creationId xmlns:a16="http://schemas.microsoft.com/office/drawing/2014/main" id="{B6EB432C-766E-45C3-BCF5-9241C15F7A76}"/>
              </a:ext>
            </a:extLst>
          </p:cNvPr>
          <p:cNvSpPr txBox="1"/>
          <p:nvPr/>
        </p:nvSpPr>
        <p:spPr>
          <a:xfrm>
            <a:off x="10199346" y="546639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1" name="テキスト ボックス 30">
            <a:extLst>
              <a:ext uri="{FF2B5EF4-FFF2-40B4-BE49-F238E27FC236}">
                <a16:creationId xmlns:a16="http://schemas.microsoft.com/office/drawing/2014/main" id="{462938EE-72AB-4A17-88B5-C89E2A2172BC}"/>
              </a:ext>
            </a:extLst>
          </p:cNvPr>
          <p:cNvSpPr txBox="1"/>
          <p:nvPr/>
        </p:nvSpPr>
        <p:spPr>
          <a:xfrm>
            <a:off x="5583099" y="462094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2" name="テキスト ボックス 31">
            <a:extLst>
              <a:ext uri="{FF2B5EF4-FFF2-40B4-BE49-F238E27FC236}">
                <a16:creationId xmlns:a16="http://schemas.microsoft.com/office/drawing/2014/main" id="{D7C0EAC2-5B7A-456E-95FC-3F3A1BB15B22}"/>
              </a:ext>
            </a:extLst>
          </p:cNvPr>
          <p:cNvSpPr txBox="1"/>
          <p:nvPr/>
        </p:nvSpPr>
        <p:spPr>
          <a:xfrm>
            <a:off x="7838111" y="462094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3" name="テキスト ボックス 32">
            <a:extLst>
              <a:ext uri="{FF2B5EF4-FFF2-40B4-BE49-F238E27FC236}">
                <a16:creationId xmlns:a16="http://schemas.microsoft.com/office/drawing/2014/main" id="{04219F07-4608-48FA-848C-0BB216D84C4A}"/>
              </a:ext>
            </a:extLst>
          </p:cNvPr>
          <p:cNvSpPr txBox="1"/>
          <p:nvPr/>
        </p:nvSpPr>
        <p:spPr>
          <a:xfrm>
            <a:off x="10199346" y="462094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pic>
        <p:nvPicPr>
          <p:cNvPr id="34" name="グラフィックス 33" descr="ストップウォッチ 単色塗りつぶし">
            <a:extLst>
              <a:ext uri="{FF2B5EF4-FFF2-40B4-BE49-F238E27FC236}">
                <a16:creationId xmlns:a16="http://schemas.microsoft.com/office/drawing/2014/main" id="{BB684034-1376-4B21-9D3E-735C6EF3E7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5" name="テキスト ボックス 34">
            <a:extLst>
              <a:ext uri="{FF2B5EF4-FFF2-40B4-BE49-F238E27FC236}">
                <a16:creationId xmlns:a16="http://schemas.microsoft.com/office/drawing/2014/main" id="{E6FD1AA7-4604-48ED-AC46-B378A7A932FE}"/>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cxnSp>
        <p:nvCxnSpPr>
          <p:cNvPr id="36" name="直線コネクタ 35">
            <a:extLst>
              <a:ext uri="{FF2B5EF4-FFF2-40B4-BE49-F238E27FC236}">
                <a16:creationId xmlns:a16="http://schemas.microsoft.com/office/drawing/2014/main" id="{343F22F3-B4E3-454A-8765-5C1A2DB8E6AE}"/>
              </a:ext>
            </a:extLst>
          </p:cNvPr>
          <p:cNvCxnSpPr/>
          <p:nvPr/>
        </p:nvCxnSpPr>
        <p:spPr>
          <a:xfrm>
            <a:off x="520861" y="4435750"/>
            <a:ext cx="11061539" cy="0"/>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cxnSp>
      <p:sp>
        <p:nvSpPr>
          <p:cNvPr id="37" name="四角形: 角を丸くする 36">
            <a:extLst>
              <a:ext uri="{FF2B5EF4-FFF2-40B4-BE49-F238E27FC236}">
                <a16:creationId xmlns:a16="http://schemas.microsoft.com/office/drawing/2014/main" id="{22715402-CBD9-46E6-BA15-0C5812C9830F}"/>
              </a:ext>
            </a:extLst>
          </p:cNvPr>
          <p:cNvSpPr/>
          <p:nvPr/>
        </p:nvSpPr>
        <p:spPr>
          <a:xfrm>
            <a:off x="9016181" y="4250066"/>
            <a:ext cx="2471693"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b="1" dirty="0">
                <a:solidFill>
                  <a:schemeClr val="accent2"/>
                </a:solidFill>
                <a:latin typeface="メイリオ" panose="020B0604030504040204" pitchFamily="50" charset="-128"/>
                <a:ea typeface="メイリオ" panose="020B0604030504040204" pitchFamily="50" charset="-128"/>
              </a:rPr>
              <a:t>CXO </a:t>
            </a:r>
            <a:r>
              <a:rPr kumimoji="1" lang="ja-JP" altLang="en-US" b="1" dirty="0">
                <a:solidFill>
                  <a:schemeClr val="accent2"/>
                </a:solidFill>
                <a:latin typeface="メイリオ" panose="020B0604030504040204" pitchFamily="50" charset="-128"/>
                <a:ea typeface="メイリオ" panose="020B0604030504040204" pitchFamily="50" charset="-128"/>
              </a:rPr>
              <a:t>報告 </a:t>
            </a:r>
            <a:r>
              <a:rPr kumimoji="1" lang="en-US" altLang="ja-JP" b="1" dirty="0">
                <a:solidFill>
                  <a:schemeClr val="accent2"/>
                </a:solidFill>
                <a:latin typeface="メイリオ" panose="020B0604030504040204" pitchFamily="50" charset="-128"/>
                <a:ea typeface="メイリオ" panose="020B0604030504040204" pitchFamily="50" charset="-128"/>
              </a:rPr>
              <a:t>: x/x</a:t>
            </a:r>
            <a:endParaRPr kumimoji="1" lang="ja-JP" altLang="en-US" b="1" dirty="0">
              <a:solidFill>
                <a:schemeClr val="accent2"/>
              </a:solidFill>
              <a:latin typeface="メイリオ" panose="020B0604030504040204" pitchFamily="50" charset="-128"/>
              <a:ea typeface="メイリオ" panose="020B0604030504040204" pitchFamily="50" charset="-128"/>
            </a:endParaRPr>
          </a:p>
        </p:txBody>
      </p:sp>
      <p:cxnSp>
        <p:nvCxnSpPr>
          <p:cNvPr id="38" name="直線コネクタ 37">
            <a:extLst>
              <a:ext uri="{FF2B5EF4-FFF2-40B4-BE49-F238E27FC236}">
                <a16:creationId xmlns:a16="http://schemas.microsoft.com/office/drawing/2014/main" id="{35DA0DE2-519A-4F44-B710-A13ADC710595}"/>
              </a:ext>
            </a:extLst>
          </p:cNvPr>
          <p:cNvCxnSpPr/>
          <p:nvPr/>
        </p:nvCxnSpPr>
        <p:spPr>
          <a:xfrm>
            <a:off x="520861" y="5248153"/>
            <a:ext cx="11061539" cy="0"/>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a16="http://schemas.microsoft.com/office/drawing/2014/main" id="{824AEF41-70D9-44E0-8EA3-49D401949D1B}"/>
              </a:ext>
            </a:extLst>
          </p:cNvPr>
          <p:cNvSpPr/>
          <p:nvPr/>
        </p:nvSpPr>
        <p:spPr>
          <a:xfrm>
            <a:off x="9016181" y="5062469"/>
            <a:ext cx="2471693"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b="1" dirty="0">
                <a:solidFill>
                  <a:schemeClr val="accent2"/>
                </a:solidFill>
                <a:latin typeface="メイリオ" panose="020B0604030504040204" pitchFamily="50" charset="-128"/>
                <a:ea typeface="メイリオ" panose="020B0604030504040204" pitchFamily="50" charset="-128"/>
              </a:rPr>
              <a:t>CXO </a:t>
            </a:r>
            <a:r>
              <a:rPr kumimoji="1" lang="ja-JP" altLang="en-US" b="1" dirty="0">
                <a:solidFill>
                  <a:schemeClr val="accent2"/>
                </a:solidFill>
                <a:latin typeface="メイリオ" panose="020B0604030504040204" pitchFamily="50" charset="-128"/>
                <a:ea typeface="メイリオ" panose="020B0604030504040204" pitchFamily="50" charset="-128"/>
              </a:rPr>
              <a:t>報告</a:t>
            </a:r>
            <a:r>
              <a:rPr kumimoji="1" lang="en-US" altLang="ja-JP" b="1" dirty="0">
                <a:solidFill>
                  <a:schemeClr val="accent2"/>
                </a:solidFill>
                <a:latin typeface="メイリオ" panose="020B0604030504040204" pitchFamily="50" charset="-128"/>
                <a:ea typeface="メイリオ" panose="020B0604030504040204" pitchFamily="50" charset="-128"/>
              </a:rPr>
              <a:t>: x/x</a:t>
            </a:r>
            <a:endParaRPr kumimoji="1" lang="ja-JP" altLang="en-US" b="1" dirty="0">
              <a:solidFill>
                <a:schemeClr val="accent2"/>
              </a:solidFill>
              <a:latin typeface="メイリオ" panose="020B0604030504040204" pitchFamily="50" charset="-128"/>
              <a:ea typeface="メイリオ" panose="020B0604030504040204" pitchFamily="50" charset="-128"/>
            </a:endParaRPr>
          </a:p>
        </p:txBody>
      </p:sp>
      <p:cxnSp>
        <p:nvCxnSpPr>
          <p:cNvPr id="40" name="直線コネクタ 39">
            <a:extLst>
              <a:ext uri="{FF2B5EF4-FFF2-40B4-BE49-F238E27FC236}">
                <a16:creationId xmlns:a16="http://schemas.microsoft.com/office/drawing/2014/main" id="{90ECDF0A-C1D9-47C1-B8EF-E9808C5A028F}"/>
              </a:ext>
            </a:extLst>
          </p:cNvPr>
          <p:cNvCxnSpPr/>
          <p:nvPr/>
        </p:nvCxnSpPr>
        <p:spPr>
          <a:xfrm>
            <a:off x="520861" y="6095151"/>
            <a:ext cx="11061539" cy="0"/>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cxnSp>
      <p:sp>
        <p:nvSpPr>
          <p:cNvPr id="41" name="四角形: 角を丸くする 40">
            <a:extLst>
              <a:ext uri="{FF2B5EF4-FFF2-40B4-BE49-F238E27FC236}">
                <a16:creationId xmlns:a16="http://schemas.microsoft.com/office/drawing/2014/main" id="{E473D1AB-FE70-406A-AF61-97D3BC390F41}"/>
              </a:ext>
            </a:extLst>
          </p:cNvPr>
          <p:cNvSpPr/>
          <p:nvPr/>
        </p:nvSpPr>
        <p:spPr>
          <a:xfrm>
            <a:off x="9016181" y="5909467"/>
            <a:ext cx="2471693"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b="1" dirty="0">
                <a:solidFill>
                  <a:schemeClr val="accent2"/>
                </a:solidFill>
                <a:latin typeface="メイリオ" panose="020B0604030504040204" pitchFamily="50" charset="-128"/>
                <a:ea typeface="メイリオ" panose="020B0604030504040204" pitchFamily="50" charset="-128"/>
              </a:rPr>
              <a:t>CXO </a:t>
            </a:r>
            <a:r>
              <a:rPr kumimoji="1" lang="ja-JP" altLang="en-US" b="1" dirty="0">
                <a:solidFill>
                  <a:schemeClr val="accent2"/>
                </a:solidFill>
                <a:latin typeface="メイリオ" panose="020B0604030504040204" pitchFamily="50" charset="-128"/>
                <a:ea typeface="メイリオ" panose="020B0604030504040204" pitchFamily="50" charset="-128"/>
              </a:rPr>
              <a:t>報告</a:t>
            </a:r>
            <a:r>
              <a:rPr kumimoji="1" lang="en-US" altLang="ja-JP" b="1" dirty="0">
                <a:solidFill>
                  <a:schemeClr val="accent2"/>
                </a:solidFill>
                <a:latin typeface="メイリオ" panose="020B0604030504040204" pitchFamily="50" charset="-128"/>
                <a:ea typeface="メイリオ" panose="020B0604030504040204" pitchFamily="50" charset="-128"/>
              </a:rPr>
              <a:t>: x/x</a:t>
            </a:r>
            <a:endParaRPr kumimoji="1" lang="ja-JP" altLang="en-US" b="1" dirty="0">
              <a:solidFill>
                <a:schemeClr val="accent2"/>
              </a:solidFill>
              <a:latin typeface="メイリオ" panose="020B0604030504040204" pitchFamily="50" charset="-128"/>
              <a:ea typeface="メイリオ" panose="020B0604030504040204" pitchFamily="50" charset="-128"/>
            </a:endParaRPr>
          </a:p>
        </p:txBody>
      </p:sp>
      <p:sp>
        <p:nvSpPr>
          <p:cNvPr id="44" name="四角形: 角を丸くする 43">
            <a:extLst>
              <a:ext uri="{FF2B5EF4-FFF2-40B4-BE49-F238E27FC236}">
                <a16:creationId xmlns:a16="http://schemas.microsoft.com/office/drawing/2014/main" id="{8553CE26-A468-4128-AE79-B103F19DA324}"/>
              </a:ext>
            </a:extLst>
          </p:cNvPr>
          <p:cNvSpPr/>
          <p:nvPr/>
        </p:nvSpPr>
        <p:spPr>
          <a:xfrm>
            <a:off x="6096000" y="3839714"/>
            <a:ext cx="5391874"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毎週 </a:t>
            </a:r>
            <a:r>
              <a:rPr kumimoji="1" lang="en-US" altLang="ja-JP" dirty="0">
                <a:solidFill>
                  <a:schemeClr val="tx1"/>
                </a:solidFill>
              </a:rPr>
              <a:t>x </a:t>
            </a:r>
            <a:r>
              <a:rPr kumimoji="1" lang="ja-JP" altLang="en-US" dirty="0">
                <a:solidFill>
                  <a:schemeClr val="tx1"/>
                </a:solidFill>
                <a:latin typeface="メイリオ" panose="020B0604030504040204" pitchFamily="50" charset="-128"/>
                <a:ea typeface="メイリオ" panose="020B0604030504040204" pitchFamily="50" charset="-128"/>
              </a:rPr>
              <a:t>曜日</a:t>
            </a:r>
            <a:r>
              <a:rPr kumimoji="1" lang="ja-JP" altLang="en-US" dirty="0">
                <a:solidFill>
                  <a:schemeClr val="tx1"/>
                </a:solidFill>
              </a:rPr>
              <a:t> </a:t>
            </a:r>
            <a:r>
              <a:rPr kumimoji="1" lang="en-US" altLang="ja-JP" dirty="0">
                <a:solidFill>
                  <a:schemeClr val="tx1"/>
                </a:solidFill>
              </a:rPr>
              <a:t>00:00-00:00 </a:t>
            </a:r>
            <a:r>
              <a:rPr kumimoji="1" lang="ja-JP" altLang="en-US" dirty="0">
                <a:solidFill>
                  <a:schemeClr val="tx1"/>
                </a:solidFill>
              </a:rPr>
              <a:t>で進捗確認</a:t>
            </a:r>
            <a:endParaRPr kumimoji="1" lang="ja-JP" altLang="en-US" b="1" dirty="0">
              <a:solidFill>
                <a:schemeClr val="tx1"/>
              </a:solidFill>
              <a:latin typeface="メイリオ" panose="020B0604030504040204" pitchFamily="50" charset="-128"/>
              <a:ea typeface="メイリオ" panose="020B0604030504040204" pitchFamily="50" charset="-128"/>
            </a:endParaRPr>
          </a:p>
        </p:txBody>
      </p:sp>
      <p:sp>
        <p:nvSpPr>
          <p:cNvPr id="45" name="四角形: 角を丸くする 44">
            <a:extLst>
              <a:ext uri="{FF2B5EF4-FFF2-40B4-BE49-F238E27FC236}">
                <a16:creationId xmlns:a16="http://schemas.microsoft.com/office/drawing/2014/main" id="{865BD90B-DB41-4D2E-B87B-A847A8076402}"/>
              </a:ext>
            </a:extLst>
          </p:cNvPr>
          <p:cNvSpPr/>
          <p:nvPr/>
        </p:nvSpPr>
        <p:spPr>
          <a:xfrm>
            <a:off x="6096000" y="4626317"/>
            <a:ext cx="5391874"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毎週 </a:t>
            </a:r>
            <a:r>
              <a:rPr kumimoji="1" lang="en-US" altLang="ja-JP" dirty="0">
                <a:solidFill>
                  <a:schemeClr val="tx1"/>
                </a:solidFill>
              </a:rPr>
              <a:t>x </a:t>
            </a:r>
            <a:r>
              <a:rPr kumimoji="1" lang="ja-JP" altLang="en-US" dirty="0">
                <a:solidFill>
                  <a:schemeClr val="tx1"/>
                </a:solidFill>
                <a:latin typeface="メイリオ" panose="020B0604030504040204" pitchFamily="50" charset="-128"/>
                <a:ea typeface="メイリオ" panose="020B0604030504040204" pitchFamily="50" charset="-128"/>
              </a:rPr>
              <a:t>曜日</a:t>
            </a:r>
            <a:r>
              <a:rPr kumimoji="1" lang="ja-JP" altLang="en-US" dirty="0">
                <a:solidFill>
                  <a:schemeClr val="tx1"/>
                </a:solidFill>
              </a:rPr>
              <a:t> </a:t>
            </a:r>
            <a:r>
              <a:rPr kumimoji="1" lang="en-US" altLang="ja-JP" dirty="0">
                <a:solidFill>
                  <a:schemeClr val="tx1"/>
                </a:solidFill>
              </a:rPr>
              <a:t>00:00-00:00 </a:t>
            </a:r>
            <a:r>
              <a:rPr kumimoji="1" lang="ja-JP" altLang="en-US" dirty="0">
                <a:solidFill>
                  <a:schemeClr val="tx1"/>
                </a:solidFill>
              </a:rPr>
              <a:t>で進捗確認</a:t>
            </a:r>
            <a:endParaRPr kumimoji="1" lang="ja-JP" altLang="en-US" b="1" dirty="0">
              <a:solidFill>
                <a:schemeClr val="tx1"/>
              </a:solidFill>
              <a:latin typeface="メイリオ" panose="020B0604030504040204" pitchFamily="50" charset="-128"/>
              <a:ea typeface="メイリオ" panose="020B0604030504040204" pitchFamily="50" charset="-128"/>
            </a:endParaRPr>
          </a:p>
        </p:txBody>
      </p:sp>
      <p:sp>
        <p:nvSpPr>
          <p:cNvPr id="46" name="四角形: 角を丸くする 45">
            <a:extLst>
              <a:ext uri="{FF2B5EF4-FFF2-40B4-BE49-F238E27FC236}">
                <a16:creationId xmlns:a16="http://schemas.microsoft.com/office/drawing/2014/main" id="{7A69F532-5E31-448A-AC48-6C6A0A1E7727}"/>
              </a:ext>
            </a:extLst>
          </p:cNvPr>
          <p:cNvSpPr/>
          <p:nvPr/>
        </p:nvSpPr>
        <p:spPr>
          <a:xfrm>
            <a:off x="6096000" y="5463753"/>
            <a:ext cx="5391874"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毎週 </a:t>
            </a:r>
            <a:r>
              <a:rPr kumimoji="1" lang="en-US" altLang="ja-JP" dirty="0">
                <a:solidFill>
                  <a:schemeClr val="tx1"/>
                </a:solidFill>
              </a:rPr>
              <a:t>x </a:t>
            </a:r>
            <a:r>
              <a:rPr kumimoji="1" lang="ja-JP" altLang="en-US" dirty="0">
                <a:solidFill>
                  <a:schemeClr val="tx1"/>
                </a:solidFill>
                <a:latin typeface="メイリオ" panose="020B0604030504040204" pitchFamily="50" charset="-128"/>
                <a:ea typeface="メイリオ" panose="020B0604030504040204" pitchFamily="50" charset="-128"/>
              </a:rPr>
              <a:t>曜日</a:t>
            </a:r>
            <a:r>
              <a:rPr kumimoji="1" lang="ja-JP" altLang="en-US" dirty="0">
                <a:solidFill>
                  <a:schemeClr val="tx1"/>
                </a:solidFill>
              </a:rPr>
              <a:t> </a:t>
            </a:r>
            <a:r>
              <a:rPr kumimoji="1" lang="en-US" altLang="ja-JP" dirty="0">
                <a:solidFill>
                  <a:schemeClr val="tx1"/>
                </a:solidFill>
              </a:rPr>
              <a:t>00:00-00:00 </a:t>
            </a:r>
            <a:r>
              <a:rPr kumimoji="1" lang="ja-JP" altLang="en-US" dirty="0">
                <a:solidFill>
                  <a:schemeClr val="tx1"/>
                </a:solidFill>
              </a:rPr>
              <a:t>で進捗確認</a:t>
            </a:r>
            <a:endParaRPr kumimoji="1" lang="ja-JP" altLang="en-US" b="1" dirty="0">
              <a:solidFill>
                <a:schemeClr val="tx1"/>
              </a:solidFill>
              <a:latin typeface="メイリオ" panose="020B0604030504040204" pitchFamily="50" charset="-128"/>
              <a:ea typeface="メイリオ" panose="020B0604030504040204" pitchFamily="50" charset="-128"/>
            </a:endParaRPr>
          </a:p>
        </p:txBody>
      </p:sp>
      <p:sp>
        <p:nvSpPr>
          <p:cNvPr id="43" name="矢印: 五方向 42">
            <a:extLst>
              <a:ext uri="{FF2B5EF4-FFF2-40B4-BE49-F238E27FC236}">
                <a16:creationId xmlns:a16="http://schemas.microsoft.com/office/drawing/2014/main" id="{797D4B43-218C-4F92-B0ED-FEA6719F893C}"/>
              </a:ext>
            </a:extLst>
          </p:cNvPr>
          <p:cNvSpPr/>
          <p:nvPr/>
        </p:nvSpPr>
        <p:spPr>
          <a:xfrm>
            <a:off x="991563" y="2923122"/>
            <a:ext cx="2075728" cy="659757"/>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マイルストン⓪</a:t>
            </a:r>
          </a:p>
        </p:txBody>
      </p:sp>
      <p:sp>
        <p:nvSpPr>
          <p:cNvPr id="47" name="四角形: 角を丸くする 46">
            <a:extLst>
              <a:ext uri="{FF2B5EF4-FFF2-40B4-BE49-F238E27FC236}">
                <a16:creationId xmlns:a16="http://schemas.microsoft.com/office/drawing/2014/main" id="{9E751232-F48B-4FF3-9E8C-E611C5509912}"/>
              </a:ext>
            </a:extLst>
          </p:cNvPr>
          <p:cNvSpPr/>
          <p:nvPr/>
        </p:nvSpPr>
        <p:spPr>
          <a:xfrm>
            <a:off x="3210288" y="2891447"/>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ユースケースを</a:t>
            </a:r>
            <a:br>
              <a:rPr kumimoji="1" lang="en-US" altLang="ja-JP" dirty="0">
                <a:solidFill>
                  <a:srgbClr val="111724"/>
                </a:solidFill>
                <a:latin typeface="メイリオ" panose="020B0604030504040204" pitchFamily="50" charset="-128"/>
                <a:ea typeface="メイリオ" panose="020B0604030504040204" pitchFamily="50" charset="-128"/>
              </a:rPr>
            </a:br>
            <a:r>
              <a:rPr kumimoji="1" lang="ja-JP" altLang="en-US" dirty="0">
                <a:solidFill>
                  <a:srgbClr val="111724"/>
                </a:solidFill>
                <a:latin typeface="メイリオ" panose="020B0604030504040204" pitchFamily="50" charset="-128"/>
                <a:ea typeface="メイリオ" panose="020B0604030504040204" pitchFamily="50" charset="-128"/>
              </a:rPr>
              <a:t>確定する</a:t>
            </a:r>
          </a:p>
        </p:txBody>
      </p:sp>
      <p:sp>
        <p:nvSpPr>
          <p:cNvPr id="48" name="矢印: 五方向 47">
            <a:extLst>
              <a:ext uri="{FF2B5EF4-FFF2-40B4-BE49-F238E27FC236}">
                <a16:creationId xmlns:a16="http://schemas.microsoft.com/office/drawing/2014/main" id="{7041B769-BE23-4AAD-96A3-D3A94D16F954}"/>
              </a:ext>
            </a:extLst>
          </p:cNvPr>
          <p:cNvSpPr/>
          <p:nvPr/>
        </p:nvSpPr>
        <p:spPr>
          <a:xfrm>
            <a:off x="991563" y="3697996"/>
            <a:ext cx="2075728" cy="659757"/>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マイルストン①</a:t>
            </a:r>
          </a:p>
        </p:txBody>
      </p:sp>
      <p:sp>
        <p:nvSpPr>
          <p:cNvPr id="49" name="矢印: 五方向 48">
            <a:extLst>
              <a:ext uri="{FF2B5EF4-FFF2-40B4-BE49-F238E27FC236}">
                <a16:creationId xmlns:a16="http://schemas.microsoft.com/office/drawing/2014/main" id="{F2870F48-65A9-4315-A9FD-AD0AD66B196F}"/>
              </a:ext>
            </a:extLst>
          </p:cNvPr>
          <p:cNvSpPr/>
          <p:nvPr/>
        </p:nvSpPr>
        <p:spPr>
          <a:xfrm>
            <a:off x="991563" y="4508952"/>
            <a:ext cx="2075728" cy="659757"/>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マイルストン②</a:t>
            </a:r>
          </a:p>
        </p:txBody>
      </p:sp>
      <p:sp>
        <p:nvSpPr>
          <p:cNvPr id="50" name="矢印: 五方向 49">
            <a:extLst>
              <a:ext uri="{FF2B5EF4-FFF2-40B4-BE49-F238E27FC236}">
                <a16:creationId xmlns:a16="http://schemas.microsoft.com/office/drawing/2014/main" id="{7479FE64-8888-4A81-8E8A-95332C0876B8}"/>
              </a:ext>
            </a:extLst>
          </p:cNvPr>
          <p:cNvSpPr/>
          <p:nvPr/>
        </p:nvSpPr>
        <p:spPr>
          <a:xfrm>
            <a:off x="991563" y="5361612"/>
            <a:ext cx="2075728" cy="659757"/>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マイルストン③</a:t>
            </a:r>
          </a:p>
        </p:txBody>
      </p:sp>
      <p:sp>
        <p:nvSpPr>
          <p:cNvPr id="51" name="四角形: 角を丸くする 50">
            <a:extLst>
              <a:ext uri="{FF2B5EF4-FFF2-40B4-BE49-F238E27FC236}">
                <a16:creationId xmlns:a16="http://schemas.microsoft.com/office/drawing/2014/main" id="{5CCA8A4D-5B3E-407D-966E-8BE3726AB595}"/>
              </a:ext>
            </a:extLst>
          </p:cNvPr>
          <p:cNvSpPr/>
          <p:nvPr/>
        </p:nvSpPr>
        <p:spPr>
          <a:xfrm>
            <a:off x="3210288" y="3697996"/>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顧客の明確な</a:t>
            </a:r>
            <a:br>
              <a:rPr kumimoji="1" lang="en-US" altLang="ja-JP" dirty="0">
                <a:solidFill>
                  <a:srgbClr val="111724"/>
                </a:solidFill>
                <a:latin typeface="メイリオ" panose="020B0604030504040204" pitchFamily="50" charset="-128"/>
                <a:ea typeface="メイリオ" panose="020B0604030504040204" pitchFamily="50" charset="-128"/>
              </a:rPr>
            </a:br>
            <a:r>
              <a:rPr kumimoji="1" lang="ja-JP" altLang="en-US" dirty="0">
                <a:solidFill>
                  <a:srgbClr val="111724"/>
                </a:solidFill>
                <a:latin typeface="メイリオ" panose="020B0604030504040204" pitchFamily="50" charset="-128"/>
                <a:ea typeface="メイリオ" panose="020B0604030504040204" pitchFamily="50" charset="-128"/>
              </a:rPr>
              <a:t>反応を確認</a:t>
            </a:r>
          </a:p>
        </p:txBody>
      </p:sp>
      <p:sp>
        <p:nvSpPr>
          <p:cNvPr id="52" name="四角形: 角を丸くする 51">
            <a:extLst>
              <a:ext uri="{FF2B5EF4-FFF2-40B4-BE49-F238E27FC236}">
                <a16:creationId xmlns:a16="http://schemas.microsoft.com/office/drawing/2014/main" id="{7CA3DFEB-4603-4AEA-8450-59CF9F07F2DB}"/>
              </a:ext>
            </a:extLst>
          </p:cNvPr>
          <p:cNvSpPr/>
          <p:nvPr/>
        </p:nvSpPr>
        <p:spPr>
          <a:xfrm>
            <a:off x="3210288" y="4514739"/>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ビジネス </a:t>
            </a:r>
            <a:r>
              <a:rPr kumimoji="1" lang="en-US" altLang="ja-JP" dirty="0">
                <a:solidFill>
                  <a:srgbClr val="111724"/>
                </a:solidFill>
                <a:latin typeface="メイリオ" panose="020B0604030504040204" pitchFamily="50" charset="-128"/>
                <a:ea typeface="メイリオ" panose="020B0604030504040204" pitchFamily="50" charset="-128"/>
              </a:rPr>
              <a:t>KPI </a:t>
            </a:r>
            <a:r>
              <a:rPr kumimoji="1" lang="ja-JP" altLang="en-US" dirty="0">
                <a:solidFill>
                  <a:srgbClr val="111724"/>
                </a:solidFill>
                <a:latin typeface="メイリオ" panose="020B0604030504040204" pitchFamily="50" charset="-128"/>
                <a:ea typeface="メイリオ" panose="020B0604030504040204" pitchFamily="50" charset="-128"/>
              </a:rPr>
              <a:t>の</a:t>
            </a:r>
            <a:br>
              <a:rPr kumimoji="1" lang="en-US" altLang="ja-JP" dirty="0">
                <a:solidFill>
                  <a:srgbClr val="111724"/>
                </a:solidFill>
                <a:latin typeface="メイリオ" panose="020B0604030504040204" pitchFamily="50" charset="-128"/>
                <a:ea typeface="メイリオ" panose="020B0604030504040204" pitchFamily="50" charset="-128"/>
              </a:rPr>
            </a:br>
            <a:r>
              <a:rPr kumimoji="1" lang="ja-JP" altLang="en-US" dirty="0">
                <a:solidFill>
                  <a:srgbClr val="111724"/>
                </a:solidFill>
                <a:latin typeface="メイリオ" panose="020B0604030504040204" pitchFamily="50" charset="-128"/>
                <a:ea typeface="メイリオ" panose="020B0604030504040204" pitchFamily="50" charset="-128"/>
              </a:rPr>
              <a:t>改善を確認</a:t>
            </a:r>
          </a:p>
        </p:txBody>
      </p:sp>
      <p:sp>
        <p:nvSpPr>
          <p:cNvPr id="53" name="四角形: 角を丸くする 52">
            <a:extLst>
              <a:ext uri="{FF2B5EF4-FFF2-40B4-BE49-F238E27FC236}">
                <a16:creationId xmlns:a16="http://schemas.microsoft.com/office/drawing/2014/main" id="{1E62B3E9-7185-4635-BEB5-25417ECF1B85}"/>
              </a:ext>
            </a:extLst>
          </p:cNvPr>
          <p:cNvSpPr/>
          <p:nvPr/>
        </p:nvSpPr>
        <p:spPr>
          <a:xfrm>
            <a:off x="3210288" y="5319908"/>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モデル改善による反応の改善を確認</a:t>
            </a:r>
          </a:p>
        </p:txBody>
      </p:sp>
      <p:cxnSp>
        <p:nvCxnSpPr>
          <p:cNvPr id="55" name="直線矢印コネクタ 54">
            <a:extLst>
              <a:ext uri="{FF2B5EF4-FFF2-40B4-BE49-F238E27FC236}">
                <a16:creationId xmlns:a16="http://schemas.microsoft.com/office/drawing/2014/main" id="{E376E437-E4AC-4E2E-9AA5-CA52F9B48A76}"/>
              </a:ext>
            </a:extLst>
          </p:cNvPr>
          <p:cNvCxnSpPr>
            <a:cxnSpLocks/>
            <a:endCxn id="59" idx="0"/>
          </p:cNvCxnSpPr>
          <p:nvPr/>
        </p:nvCxnSpPr>
        <p:spPr>
          <a:xfrm>
            <a:off x="555584" y="2957822"/>
            <a:ext cx="5789" cy="225757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7F9F13EE-C4F1-4AB4-AE05-8249583799AA}"/>
              </a:ext>
            </a:extLst>
          </p:cNvPr>
          <p:cNvSpPr txBox="1"/>
          <p:nvPr/>
        </p:nvSpPr>
        <p:spPr>
          <a:xfrm>
            <a:off x="0" y="5215397"/>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Tree>
    <p:extLst>
      <p:ext uri="{BB962C8B-B14F-4D97-AF65-F5344CB8AC3E}">
        <p14:creationId xmlns:p14="http://schemas.microsoft.com/office/powerpoint/2010/main" val="2401483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74BEC-0DC5-4B87-843A-9752182BEFC4}"/>
              </a:ext>
            </a:extLst>
          </p:cNvPr>
          <p:cNvSpPr>
            <a:spLocks noGrp="1"/>
          </p:cNvSpPr>
          <p:nvPr>
            <p:ph type="title"/>
          </p:nvPr>
        </p:nvSpPr>
        <p:spPr/>
        <p:txBody>
          <a:bodyPr/>
          <a:lstStyle/>
          <a:p>
            <a:r>
              <a:rPr kumimoji="1" lang="en-US" altLang="ja-JP" dirty="0"/>
              <a:t>Next Step : </a:t>
            </a:r>
            <a:r>
              <a:rPr kumimoji="1" lang="ja-JP" altLang="en-US" dirty="0"/>
              <a:t>プロトタイプによる効果計測</a:t>
            </a:r>
            <a:br>
              <a:rPr kumimoji="1" lang="en-US" altLang="ja-JP" dirty="0"/>
            </a:br>
            <a:r>
              <a:rPr kumimoji="1" lang="ja-JP" altLang="en-US" dirty="0"/>
              <a:t>生成 </a:t>
            </a:r>
            <a:r>
              <a:rPr kumimoji="1" lang="en-US" altLang="ja-JP" dirty="0"/>
              <a:t>AI </a:t>
            </a:r>
            <a:r>
              <a:rPr kumimoji="1" lang="ja-JP" altLang="en-US" dirty="0"/>
              <a:t>をすぐに試せるサンプルを </a:t>
            </a:r>
            <a:r>
              <a:rPr kumimoji="1" lang="en-US" altLang="ja-JP" dirty="0"/>
              <a:t>GitHub </a:t>
            </a:r>
            <a:r>
              <a:rPr kumimoji="1" lang="ja-JP" altLang="en-US" dirty="0"/>
              <a:t>で公開</a:t>
            </a:r>
          </a:p>
        </p:txBody>
      </p:sp>
      <p:sp>
        <p:nvSpPr>
          <p:cNvPr id="4" name="スライド番号プレースホルダー 3">
            <a:extLst>
              <a:ext uri="{FF2B5EF4-FFF2-40B4-BE49-F238E27FC236}">
                <a16:creationId xmlns:a16="http://schemas.microsoft.com/office/drawing/2014/main" id="{ED07671C-4E36-4DC0-80BC-66028D4B65EB}"/>
              </a:ext>
            </a:extLst>
          </p:cNvPr>
          <p:cNvSpPr>
            <a:spLocks noGrp="1"/>
          </p:cNvSpPr>
          <p:nvPr>
            <p:ph type="sldNum" sz="quarter" idx="4"/>
          </p:nvPr>
        </p:nvSpPr>
        <p:spPr/>
        <p:txBody>
          <a:bodyPr/>
          <a:lstStyle/>
          <a:p>
            <a:fld id="{DC503246-BBCE-4F0A-BCDC-08FC4C52637D}" type="slidenum">
              <a:rPr lang="en-US" smtClean="0"/>
              <a:pPr/>
              <a:t>28</a:t>
            </a:fld>
            <a:endParaRPr lang="en-US"/>
          </a:p>
        </p:txBody>
      </p:sp>
      <p:pic>
        <p:nvPicPr>
          <p:cNvPr id="1026" name="Picture 2">
            <a:extLst>
              <a:ext uri="{FF2B5EF4-FFF2-40B4-BE49-F238E27FC236}">
                <a16:creationId xmlns:a16="http://schemas.microsoft.com/office/drawing/2014/main" id="{69264F49-9B31-44FE-95AD-692D2AFA0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038" y="1501990"/>
            <a:ext cx="7496218" cy="37715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45E09D1-5C01-49BF-930D-AFAB199F8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7572" y="2199654"/>
            <a:ext cx="7047392" cy="3788138"/>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B7A83E1F-BCBF-4595-87E9-3511EEE46612}"/>
              </a:ext>
            </a:extLst>
          </p:cNvPr>
          <p:cNvSpPr txBox="1"/>
          <p:nvPr/>
        </p:nvSpPr>
        <p:spPr>
          <a:xfrm>
            <a:off x="4497572" y="6029986"/>
            <a:ext cx="6097772" cy="276999"/>
          </a:xfrm>
          <a:prstGeom prst="rect">
            <a:avLst/>
          </a:prstGeom>
          <a:noFill/>
        </p:spPr>
        <p:txBody>
          <a:bodyPr wrap="square">
            <a:spAutoFit/>
          </a:bodyPr>
          <a:lstStyle/>
          <a:p>
            <a:r>
              <a:rPr lang="ja-JP" altLang="en-US" sz="1200" dirty="0"/>
              <a:t>https://github.com/aws-samples/bedrock-claude-chat/tree/v1</a:t>
            </a:r>
          </a:p>
        </p:txBody>
      </p:sp>
      <p:sp>
        <p:nvSpPr>
          <p:cNvPr id="10" name="テキスト ボックス 9">
            <a:extLst>
              <a:ext uri="{FF2B5EF4-FFF2-40B4-BE49-F238E27FC236}">
                <a16:creationId xmlns:a16="http://schemas.microsoft.com/office/drawing/2014/main" id="{C19923D4-258E-4E0B-975F-96C26C7249E9}"/>
              </a:ext>
            </a:extLst>
          </p:cNvPr>
          <p:cNvSpPr txBox="1"/>
          <p:nvPr/>
        </p:nvSpPr>
        <p:spPr>
          <a:xfrm>
            <a:off x="337583" y="5315718"/>
            <a:ext cx="6097772" cy="261610"/>
          </a:xfrm>
          <a:prstGeom prst="rect">
            <a:avLst/>
          </a:prstGeom>
          <a:noFill/>
        </p:spPr>
        <p:txBody>
          <a:bodyPr wrap="square">
            <a:spAutoFit/>
          </a:bodyPr>
          <a:lstStyle/>
          <a:p>
            <a:r>
              <a:rPr lang="ja-JP" altLang="en-US" sz="1100" dirty="0"/>
              <a:t>https://github.com/aws-samples/generative-ai-use-cases-jp</a:t>
            </a:r>
          </a:p>
        </p:txBody>
      </p:sp>
    </p:spTree>
    <p:extLst>
      <p:ext uri="{BB962C8B-B14F-4D97-AF65-F5344CB8AC3E}">
        <p14:creationId xmlns:p14="http://schemas.microsoft.com/office/powerpoint/2010/main" val="37888604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4235DA-45F1-413E-9921-EF7404ED13C9}"/>
              </a:ext>
            </a:extLst>
          </p:cNvPr>
          <p:cNvSpPr>
            <a:spLocks noGrp="1"/>
          </p:cNvSpPr>
          <p:nvPr>
            <p:ph type="title"/>
          </p:nvPr>
        </p:nvSpPr>
        <p:spPr/>
        <p:txBody>
          <a:bodyPr/>
          <a:lstStyle/>
          <a:p>
            <a:r>
              <a:rPr kumimoji="1" lang="ja-JP" altLang="en-US" dirty="0"/>
              <a:t>エンドユーザーでも生成 </a:t>
            </a:r>
            <a:r>
              <a:rPr kumimoji="1" lang="en-US" altLang="ja-JP" dirty="0"/>
              <a:t>AI </a:t>
            </a:r>
            <a:r>
              <a:rPr kumimoji="1" lang="ja-JP" altLang="en-US" dirty="0"/>
              <a:t>アプリケーションを自作可能な </a:t>
            </a:r>
            <a:r>
              <a:rPr kumimoji="1" lang="en-US" altLang="ja-JP" dirty="0" err="1"/>
              <a:t>PartyRock</a:t>
            </a:r>
            <a:endParaRPr kumimoji="1" lang="ja-JP" altLang="en-US" dirty="0"/>
          </a:p>
        </p:txBody>
      </p:sp>
      <p:sp>
        <p:nvSpPr>
          <p:cNvPr id="4" name="スライド番号プレースホルダー 3">
            <a:extLst>
              <a:ext uri="{FF2B5EF4-FFF2-40B4-BE49-F238E27FC236}">
                <a16:creationId xmlns:a16="http://schemas.microsoft.com/office/drawing/2014/main" id="{50BECDD4-E716-47C4-B655-50B36AFA20B8}"/>
              </a:ext>
            </a:extLst>
          </p:cNvPr>
          <p:cNvSpPr>
            <a:spLocks noGrp="1"/>
          </p:cNvSpPr>
          <p:nvPr>
            <p:ph type="sldNum" sz="quarter" idx="4"/>
          </p:nvPr>
        </p:nvSpPr>
        <p:spPr/>
        <p:txBody>
          <a:bodyPr/>
          <a:lstStyle/>
          <a:p>
            <a:fld id="{DC503246-BBCE-4F0A-BCDC-08FC4C52637D}" type="slidenum">
              <a:rPr lang="en-US" smtClean="0"/>
              <a:pPr/>
              <a:t>29</a:t>
            </a:fld>
            <a:endParaRPr lang="en-US"/>
          </a:p>
        </p:txBody>
      </p:sp>
      <p:grpSp>
        <p:nvGrpSpPr>
          <p:cNvPr id="6" name="Group 6">
            <a:extLst>
              <a:ext uri="{FF2B5EF4-FFF2-40B4-BE49-F238E27FC236}">
                <a16:creationId xmlns:a16="http://schemas.microsoft.com/office/drawing/2014/main" id="{DCFF33A4-150C-45F9-876B-3E7DA60DB3D9}"/>
              </a:ext>
            </a:extLst>
          </p:cNvPr>
          <p:cNvGrpSpPr/>
          <p:nvPr/>
        </p:nvGrpSpPr>
        <p:grpSpPr>
          <a:xfrm>
            <a:off x="368991" y="1392089"/>
            <a:ext cx="6786465" cy="4878872"/>
            <a:chOff x="2267630" y="4404266"/>
            <a:chExt cx="18847953" cy="13550022"/>
          </a:xfrm>
          <a:effectLst/>
        </p:grpSpPr>
        <p:pic>
          <p:nvPicPr>
            <p:cNvPr id="7" name="Picture 9">
              <a:extLst>
                <a:ext uri="{FF2B5EF4-FFF2-40B4-BE49-F238E27FC236}">
                  <a16:creationId xmlns:a16="http://schemas.microsoft.com/office/drawing/2014/main" id="{D0848534-C09E-4714-835F-F5CC75AF4D0A}"/>
                </a:ext>
              </a:extLst>
            </p:cNvPr>
            <p:cNvPicPr>
              <a:picLocks noChangeAspect="1"/>
            </p:cNvPicPr>
            <p:nvPr/>
          </p:nvPicPr>
          <p:blipFill rotWithShape="1">
            <a:blip r:embed="rId2"/>
            <a:srcRect t="1" b="-4554"/>
            <a:stretch/>
          </p:blipFill>
          <p:spPr>
            <a:xfrm>
              <a:off x="2576779" y="4819064"/>
              <a:ext cx="18229655" cy="10342278"/>
            </a:xfrm>
            <a:prstGeom prst="rect">
              <a:avLst/>
            </a:prstGeom>
            <a:solidFill>
              <a:srgbClr val="F4F1E5"/>
            </a:solidFill>
          </p:spPr>
        </p:pic>
        <p:pic>
          <p:nvPicPr>
            <p:cNvPr id="8" name="Picture 2">
              <a:extLst>
                <a:ext uri="{FF2B5EF4-FFF2-40B4-BE49-F238E27FC236}">
                  <a16:creationId xmlns:a16="http://schemas.microsoft.com/office/drawing/2014/main" id="{69EE4342-3557-4B7B-85AF-1FC1C800E93A}"/>
                </a:ext>
              </a:extLst>
            </p:cNvPr>
            <p:cNvPicPr>
              <a:picLocks noChangeAspect="1"/>
            </p:cNvPicPr>
            <p:nvPr/>
          </p:nvPicPr>
          <p:blipFill rotWithShape="1">
            <a:blip r:embed="rId3"/>
            <a:srcRect t="16800" b="3664"/>
            <a:stretch/>
          </p:blipFill>
          <p:spPr>
            <a:xfrm>
              <a:off x="2267630" y="4404266"/>
              <a:ext cx="18847953" cy="13550022"/>
            </a:xfrm>
            <a:prstGeom prst="rect">
              <a:avLst/>
            </a:prstGeom>
          </p:spPr>
        </p:pic>
      </p:grpSp>
      <p:grpSp>
        <p:nvGrpSpPr>
          <p:cNvPr id="9" name="Group 10">
            <a:extLst>
              <a:ext uri="{FF2B5EF4-FFF2-40B4-BE49-F238E27FC236}">
                <a16:creationId xmlns:a16="http://schemas.microsoft.com/office/drawing/2014/main" id="{0CFB65E5-F9A4-4630-B5E1-66ADD498CAEA}"/>
              </a:ext>
            </a:extLst>
          </p:cNvPr>
          <p:cNvGrpSpPr/>
          <p:nvPr/>
        </p:nvGrpSpPr>
        <p:grpSpPr>
          <a:xfrm>
            <a:off x="7561944" y="2004696"/>
            <a:ext cx="4046694" cy="3133469"/>
            <a:chOff x="14688296" y="3506052"/>
            <a:chExt cx="10904481" cy="8443645"/>
          </a:xfrm>
        </p:grpSpPr>
        <p:sp>
          <p:nvSpPr>
            <p:cNvPr id="10" name="Text Placeholder 5">
              <a:extLst>
                <a:ext uri="{FF2B5EF4-FFF2-40B4-BE49-F238E27FC236}">
                  <a16:creationId xmlns:a16="http://schemas.microsoft.com/office/drawing/2014/main" id="{6A729499-03B9-4BDA-8D01-3ED37FB141C6}"/>
                </a:ext>
              </a:extLst>
            </p:cNvPr>
            <p:cNvSpPr txBox="1">
              <a:spLocks/>
            </p:cNvSpPr>
            <p:nvPr/>
          </p:nvSpPr>
          <p:spPr>
            <a:xfrm>
              <a:off x="14789338" y="3506052"/>
              <a:ext cx="10702397" cy="1144510"/>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83">
                <a:buNone/>
                <a:defRPr/>
              </a:pPr>
              <a:r>
                <a:rPr lang="en-US" sz="2400" dirty="0">
                  <a:solidFill>
                    <a:prstClr val="white"/>
                  </a:solidFill>
                  <a:ea typeface="Amazon Ember Display" panose="020F0603020204020204" pitchFamily="34" charset="0"/>
                  <a:cs typeface="Amazon Ember Display" panose="020F0603020204020204" pitchFamily="34" charset="0"/>
                </a:rPr>
                <a:t>Join the party!</a:t>
              </a:r>
            </a:p>
          </p:txBody>
        </p:sp>
        <p:sp>
          <p:nvSpPr>
            <p:cNvPr id="11" name="TextBox 687">
              <a:extLst>
                <a:ext uri="{FF2B5EF4-FFF2-40B4-BE49-F238E27FC236}">
                  <a16:creationId xmlns:a16="http://schemas.microsoft.com/office/drawing/2014/main" id="{95A97E97-164E-4C41-83B7-101D4883330B}"/>
                </a:ext>
              </a:extLst>
            </p:cNvPr>
            <p:cNvSpPr txBox="1"/>
            <p:nvPr/>
          </p:nvSpPr>
          <p:spPr>
            <a:xfrm>
              <a:off x="14688296" y="10534438"/>
              <a:ext cx="10904481" cy="1415259"/>
            </a:xfrm>
            <a:prstGeom prst="rect">
              <a:avLst/>
            </a:prstGeom>
            <a:noFill/>
          </p:spPr>
          <p:txBody>
            <a:bodyPr wrap="square">
              <a:spAutoFit/>
            </a:bodyPr>
            <a:lstStyle/>
            <a:p>
              <a:pPr algn="ctr" defTabSz="914483">
                <a:defRPr/>
              </a:pPr>
              <a:r>
                <a:rPr lang="en-US" sz="2813" dirty="0">
                  <a:ea typeface="Amazon Ember Display Heavy" panose="020F0803020204020204" pitchFamily="34" charset="0"/>
                  <a:cs typeface="Amazon Ember Display Heavy" panose="020F0803020204020204" pitchFamily="34" charset="0"/>
                </a:rPr>
                <a:t>https://partyrock.aws/</a:t>
              </a:r>
              <a:endParaRPr lang="en-TW" sz="3375" dirty="0">
                <a:ea typeface="Amazon Ember Display Heavy" panose="020F0803020204020204" pitchFamily="34" charset="0"/>
                <a:cs typeface="Amazon Ember Display Heavy" panose="020F0803020204020204" pitchFamily="34" charset="0"/>
              </a:endParaRPr>
            </a:p>
          </p:txBody>
        </p:sp>
        <p:pic>
          <p:nvPicPr>
            <p:cNvPr id="12" name="Picture 5">
              <a:extLst>
                <a:ext uri="{FF2B5EF4-FFF2-40B4-BE49-F238E27FC236}">
                  <a16:creationId xmlns:a16="http://schemas.microsoft.com/office/drawing/2014/main" id="{7447FD38-70F8-4411-A4B1-B88B8115E79B}"/>
                </a:ext>
              </a:extLst>
            </p:cNvPr>
            <p:cNvPicPr>
              <a:picLocks noChangeAspect="1"/>
            </p:cNvPicPr>
            <p:nvPr/>
          </p:nvPicPr>
          <p:blipFill>
            <a:blip r:embed="rId4"/>
            <a:stretch>
              <a:fillRect/>
            </a:stretch>
          </p:blipFill>
          <p:spPr>
            <a:xfrm>
              <a:off x="17479173" y="4674415"/>
              <a:ext cx="5120640" cy="5120640"/>
            </a:xfrm>
            <a:prstGeom prst="rect">
              <a:avLst/>
            </a:prstGeom>
          </p:spPr>
        </p:pic>
      </p:grpSp>
    </p:spTree>
    <p:extLst>
      <p:ext uri="{BB962C8B-B14F-4D97-AF65-F5344CB8AC3E}">
        <p14:creationId xmlns:p14="http://schemas.microsoft.com/office/powerpoint/2010/main" val="9916011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B98E04-F1A5-477A-863F-C0848428999E}"/>
              </a:ext>
            </a:extLst>
          </p:cNvPr>
          <p:cNvSpPr>
            <a:spLocks noGrp="1"/>
          </p:cNvSpPr>
          <p:nvPr>
            <p:ph type="title"/>
          </p:nvPr>
        </p:nvSpPr>
        <p:spPr/>
        <p:txBody>
          <a:bodyPr/>
          <a:lstStyle/>
          <a:p>
            <a:r>
              <a:rPr kumimoji="1" lang="ja-JP" altLang="en-US" dirty="0"/>
              <a:t>ワークショップは </a:t>
            </a:r>
            <a:r>
              <a:rPr kumimoji="1" lang="en-US" altLang="ja-JP" dirty="0"/>
              <a:t>2 </a:t>
            </a:r>
            <a:r>
              <a:rPr kumimoji="1" lang="ja-JP" altLang="en-US" dirty="0"/>
              <a:t>パートで構成されます</a:t>
            </a:r>
          </a:p>
        </p:txBody>
      </p:sp>
      <p:sp>
        <p:nvSpPr>
          <p:cNvPr id="4" name="スライド番号プレースホルダー 3">
            <a:extLst>
              <a:ext uri="{FF2B5EF4-FFF2-40B4-BE49-F238E27FC236}">
                <a16:creationId xmlns:a16="http://schemas.microsoft.com/office/drawing/2014/main" id="{DCA8FD7E-D81C-4F64-B9BC-5BBA4443424D}"/>
              </a:ext>
            </a:extLst>
          </p:cNvPr>
          <p:cNvSpPr>
            <a:spLocks noGrp="1"/>
          </p:cNvSpPr>
          <p:nvPr>
            <p:ph type="sldNum" sz="quarter" idx="4"/>
          </p:nvPr>
        </p:nvSpPr>
        <p:spPr/>
        <p:txBody>
          <a:bodyPr/>
          <a:lstStyle/>
          <a:p>
            <a:fld id="{DC503246-BBCE-4F0A-BCDC-08FC4C52637D}" type="slidenum">
              <a:rPr lang="en-US" smtClean="0"/>
              <a:pPr/>
              <a:t>3</a:t>
            </a:fld>
            <a:endParaRPr lang="en-US"/>
          </a:p>
        </p:txBody>
      </p:sp>
      <p:sp>
        <p:nvSpPr>
          <p:cNvPr id="14" name="テキスト ボックス 13">
            <a:extLst>
              <a:ext uri="{FF2B5EF4-FFF2-40B4-BE49-F238E27FC236}">
                <a16:creationId xmlns:a16="http://schemas.microsoft.com/office/drawing/2014/main" id="{D74A4BFA-FD5B-4832-8623-0C236342E07C}"/>
              </a:ext>
            </a:extLst>
          </p:cNvPr>
          <p:cNvSpPr txBox="1"/>
          <p:nvPr/>
        </p:nvSpPr>
        <p:spPr>
          <a:xfrm>
            <a:off x="3086100" y="6161381"/>
            <a:ext cx="8604453" cy="369332"/>
          </a:xfrm>
          <a:prstGeom prst="rect">
            <a:avLst/>
          </a:prstGeom>
          <a:noFill/>
        </p:spPr>
        <p:txBody>
          <a:bodyPr wrap="square" lIns="0" rIns="0" rtlCol="0">
            <a:spAutoFit/>
          </a:bodyPr>
          <a:lstStyle/>
          <a:p>
            <a:pPr algn="r"/>
            <a:r>
              <a:rPr kumimoji="1" lang="ja-JP" altLang="en-US" b="1" dirty="0"/>
              <a:t>参加人数は </a:t>
            </a:r>
            <a:r>
              <a:rPr kumimoji="1" lang="en-US" altLang="ja-JP" b="1" dirty="0"/>
              <a:t>3~6 </a:t>
            </a:r>
            <a:r>
              <a:rPr kumimoji="1" lang="ja-JP" altLang="en-US" b="1" dirty="0"/>
              <a:t>名程度を想定し、それ以上の場合 </a:t>
            </a:r>
            <a:r>
              <a:rPr kumimoji="1" lang="en-US" altLang="ja-JP" b="1" dirty="0"/>
              <a:t>+1 </a:t>
            </a:r>
            <a:r>
              <a:rPr kumimoji="1" lang="ja-JP" altLang="en-US" b="1" dirty="0"/>
              <a:t>時間前後が必要です</a:t>
            </a:r>
          </a:p>
        </p:txBody>
      </p:sp>
      <p:sp>
        <p:nvSpPr>
          <p:cNvPr id="15" name="テキスト プレースホルダー 1">
            <a:extLst>
              <a:ext uri="{FF2B5EF4-FFF2-40B4-BE49-F238E27FC236}">
                <a16:creationId xmlns:a16="http://schemas.microsoft.com/office/drawing/2014/main" id="{4CD74649-A48A-4CC8-AAC7-3CDB3994CB56}"/>
              </a:ext>
            </a:extLst>
          </p:cNvPr>
          <p:cNvSpPr txBox="1">
            <a:spLocks/>
          </p:cNvSpPr>
          <p:nvPr/>
        </p:nvSpPr>
        <p:spPr>
          <a:xfrm>
            <a:off x="425037" y="1371601"/>
            <a:ext cx="11627427" cy="766364"/>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kumimoji="1" lang="en-US" altLang="ja-JP" dirty="0"/>
              <a:t>1~3 </a:t>
            </a:r>
            <a:r>
              <a:rPr kumimoji="1" lang="ja-JP" altLang="en-US" dirty="0"/>
              <a:t>か月で取り組むユースケースと効果計測の方法は実践編で決めます。改善編にてお客様自身で見直しを行ったのち、効果検証の計画を立て活動を開始します。</a:t>
            </a:r>
          </a:p>
        </p:txBody>
      </p:sp>
      <p:sp>
        <p:nvSpPr>
          <p:cNvPr id="16" name="矢印: 右 15">
            <a:extLst>
              <a:ext uri="{FF2B5EF4-FFF2-40B4-BE49-F238E27FC236}">
                <a16:creationId xmlns:a16="http://schemas.microsoft.com/office/drawing/2014/main" id="{22DD4C66-770F-4E07-9C6C-8AF99E6B8F5A}"/>
              </a:ext>
            </a:extLst>
          </p:cNvPr>
          <p:cNvSpPr/>
          <p:nvPr/>
        </p:nvSpPr>
        <p:spPr>
          <a:xfrm>
            <a:off x="353291" y="2328069"/>
            <a:ext cx="11627427" cy="365125"/>
          </a:xfrm>
          <a:prstGeom prst="rightArrow">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endParaRPr kumimoji="1" lang="ja-JP" altLang="en-US" dirty="0">
              <a:solidFill>
                <a:srgbClr val="111724"/>
              </a:solidFill>
            </a:endParaRPr>
          </a:p>
        </p:txBody>
      </p:sp>
      <p:sp>
        <p:nvSpPr>
          <p:cNvPr id="17" name="四角形: 角を丸くする 16">
            <a:extLst>
              <a:ext uri="{FF2B5EF4-FFF2-40B4-BE49-F238E27FC236}">
                <a16:creationId xmlns:a16="http://schemas.microsoft.com/office/drawing/2014/main" id="{56DC3439-5557-4F00-97CC-8DF1AB053C02}"/>
              </a:ext>
            </a:extLst>
          </p:cNvPr>
          <p:cNvSpPr/>
          <p:nvPr/>
        </p:nvSpPr>
        <p:spPr>
          <a:xfrm>
            <a:off x="841574" y="2161815"/>
            <a:ext cx="4733316" cy="623454"/>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r>
              <a:rPr kumimoji="1" lang="ja-JP" altLang="en-US" sz="2000" b="1" dirty="0">
                <a:solidFill>
                  <a:srgbClr val="111724"/>
                </a:solidFill>
                <a:latin typeface="メイリオ" panose="020B0604030504040204" pitchFamily="50" charset="-128"/>
                <a:ea typeface="メイリオ" panose="020B0604030504040204" pitchFamily="50" charset="-128"/>
              </a:rPr>
              <a:t>実践編 </a:t>
            </a:r>
            <a:r>
              <a:rPr kumimoji="1" lang="en-US" altLang="ja-JP" sz="2000" b="1" dirty="0">
                <a:solidFill>
                  <a:srgbClr val="111724"/>
                </a:solidFill>
                <a:ea typeface="メイリオ" panose="020B0604030504040204" pitchFamily="50" charset="-128"/>
              </a:rPr>
              <a:t>(3.5 </a:t>
            </a:r>
            <a:r>
              <a:rPr kumimoji="1" lang="ja-JP" altLang="en-US" sz="2000" b="1" dirty="0">
                <a:solidFill>
                  <a:srgbClr val="111724"/>
                </a:solidFill>
                <a:latin typeface="メイリオ" panose="020B0604030504040204" pitchFamily="50" charset="-128"/>
                <a:ea typeface="メイリオ" panose="020B0604030504040204" pitchFamily="50" charset="-128"/>
              </a:rPr>
              <a:t>時間</a:t>
            </a:r>
            <a:r>
              <a:rPr kumimoji="1" lang="ja-JP" altLang="en-US" sz="2000" b="1" dirty="0">
                <a:solidFill>
                  <a:srgbClr val="111724"/>
                </a:solidFill>
                <a:ea typeface="メイリオ" panose="020B0604030504040204" pitchFamily="50" charset="-128"/>
              </a:rPr>
              <a:t> </a:t>
            </a:r>
            <a:r>
              <a:rPr kumimoji="1" lang="en-US" altLang="ja-JP" sz="2000" b="1" dirty="0">
                <a:solidFill>
                  <a:srgbClr val="111724"/>
                </a:solidFill>
                <a:ea typeface="メイリオ" panose="020B0604030504040204" pitchFamily="50" charset="-128"/>
              </a:rPr>
              <a:t>)</a:t>
            </a:r>
            <a:endParaRPr kumimoji="1" lang="ja-JP" altLang="en-US" sz="2000" b="1" dirty="0">
              <a:solidFill>
                <a:srgbClr val="111724"/>
              </a:solidFill>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5B243956-24E6-4F8E-96EB-324FCCD7136D}"/>
              </a:ext>
            </a:extLst>
          </p:cNvPr>
          <p:cNvSpPr/>
          <p:nvPr/>
        </p:nvSpPr>
        <p:spPr>
          <a:xfrm>
            <a:off x="6411146" y="2161815"/>
            <a:ext cx="4733316" cy="623454"/>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r>
              <a:rPr kumimoji="1" lang="ja-JP" altLang="en-US" sz="2000" b="1" dirty="0">
                <a:solidFill>
                  <a:srgbClr val="111724"/>
                </a:solidFill>
                <a:latin typeface="メイリオ" panose="020B0604030504040204" pitchFamily="50" charset="-128"/>
                <a:ea typeface="メイリオ" panose="020B0604030504040204" pitchFamily="50" charset="-128"/>
              </a:rPr>
              <a:t>改善編 </a:t>
            </a:r>
            <a:r>
              <a:rPr kumimoji="1" lang="en-US" altLang="ja-JP" sz="2000" b="1" dirty="0">
                <a:solidFill>
                  <a:srgbClr val="111724"/>
                </a:solidFill>
                <a:ea typeface="メイリオ" panose="020B0604030504040204" pitchFamily="50" charset="-128"/>
              </a:rPr>
              <a:t>(3 </a:t>
            </a:r>
            <a:r>
              <a:rPr kumimoji="1" lang="ja-JP" altLang="en-US" sz="2000" b="1" dirty="0">
                <a:solidFill>
                  <a:srgbClr val="111724"/>
                </a:solidFill>
                <a:latin typeface="メイリオ" panose="020B0604030504040204" pitchFamily="50" charset="-128"/>
                <a:ea typeface="メイリオ" panose="020B0604030504040204" pitchFamily="50" charset="-128"/>
              </a:rPr>
              <a:t>時間</a:t>
            </a:r>
            <a:r>
              <a:rPr kumimoji="1" lang="ja-JP" altLang="en-US" sz="2000" b="1" dirty="0">
                <a:solidFill>
                  <a:srgbClr val="111724"/>
                </a:solidFill>
                <a:ea typeface="メイリオ" panose="020B0604030504040204" pitchFamily="50" charset="-128"/>
              </a:rPr>
              <a:t> </a:t>
            </a:r>
            <a:r>
              <a:rPr kumimoji="1" lang="en-US" altLang="ja-JP" sz="2000" b="1" dirty="0">
                <a:solidFill>
                  <a:srgbClr val="111724"/>
                </a:solidFill>
                <a:ea typeface="メイリオ" panose="020B0604030504040204" pitchFamily="50" charset="-128"/>
              </a:rPr>
              <a:t>)</a:t>
            </a:r>
            <a:endParaRPr kumimoji="1" lang="ja-JP" altLang="en-US" sz="2000" b="1" dirty="0">
              <a:solidFill>
                <a:srgbClr val="111724"/>
              </a:solidFill>
              <a:ea typeface="メイリオ" panose="020B0604030504040204" pitchFamily="50" charset="-128"/>
            </a:endParaRPr>
          </a:p>
        </p:txBody>
      </p:sp>
      <p:sp>
        <p:nvSpPr>
          <p:cNvPr id="19" name="正方形/長方形 18">
            <a:extLst>
              <a:ext uri="{FF2B5EF4-FFF2-40B4-BE49-F238E27FC236}">
                <a16:creationId xmlns:a16="http://schemas.microsoft.com/office/drawing/2014/main" id="{E7551DC2-BCA0-4613-A2DA-929476ADDFAB}"/>
              </a:ext>
            </a:extLst>
          </p:cNvPr>
          <p:cNvSpPr/>
          <p:nvPr/>
        </p:nvSpPr>
        <p:spPr>
          <a:xfrm>
            <a:off x="841574" y="2944525"/>
            <a:ext cx="4733315" cy="300623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0" name="テキスト ボックス 19">
            <a:extLst>
              <a:ext uri="{FF2B5EF4-FFF2-40B4-BE49-F238E27FC236}">
                <a16:creationId xmlns:a16="http://schemas.microsoft.com/office/drawing/2014/main" id="{612646AC-986B-4882-A940-73975D91D872}"/>
              </a:ext>
            </a:extLst>
          </p:cNvPr>
          <p:cNvSpPr txBox="1"/>
          <p:nvPr/>
        </p:nvSpPr>
        <p:spPr>
          <a:xfrm>
            <a:off x="976600" y="2990123"/>
            <a:ext cx="4470471" cy="2862322"/>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mj-lt"/>
                <a:ea typeface="メイリオ" panose="020B0604030504040204" pitchFamily="50" charset="-128"/>
              </a:rPr>
              <a:t>チームで顧客起点の意思決定プロセスを体験し必要な観点やデータに気づく</a:t>
            </a:r>
            <a:endParaRPr kumimoji="1" lang="en-US" altLang="ja-JP" sz="2000" dirty="0">
              <a:latin typeface="+mj-lt"/>
              <a:ea typeface="メイリオ" panose="020B0604030504040204" pitchFamily="50" charset="-128"/>
            </a:endParaRPr>
          </a:p>
          <a:p>
            <a:pPr algn="l"/>
            <a:endParaRPr kumimoji="1" lang="en-US" altLang="ja-JP" sz="2000" dirty="0">
              <a:latin typeface="+mj-lt"/>
              <a:ea typeface="メイリオ" panose="020B0604030504040204" pitchFamily="50" charset="-128"/>
            </a:endParaRPr>
          </a:p>
          <a:p>
            <a:pPr algn="l"/>
            <a:r>
              <a:rPr kumimoji="1" lang="ja-JP" altLang="en-US" sz="2000" b="1" dirty="0">
                <a:latin typeface="+mj-lt"/>
                <a:ea typeface="メイリオ" panose="020B0604030504040204" pitchFamily="50" charset="-128"/>
              </a:rPr>
              <a:t>手段</a:t>
            </a:r>
            <a:endParaRPr kumimoji="1" lang="en-US" altLang="ja-JP" sz="2000" dirty="0">
              <a:latin typeface="+mj-lt"/>
              <a:ea typeface="メイリオ" panose="020B0604030504040204" pitchFamily="50" charset="-128"/>
            </a:endParaRPr>
          </a:p>
          <a:p>
            <a:pPr algn="l"/>
            <a:r>
              <a:rPr kumimoji="1" lang="en-US" altLang="ja-JP" sz="2000" dirty="0">
                <a:latin typeface="+mj-lt"/>
                <a:ea typeface="メイリオ" panose="020B0604030504040204" pitchFamily="50" charset="-128"/>
              </a:rPr>
              <a:t>Amazon </a:t>
            </a:r>
            <a:r>
              <a:rPr kumimoji="1" lang="ja-JP" altLang="en-US" sz="2000" dirty="0">
                <a:latin typeface="メイリオ" panose="020B0604030504040204" pitchFamily="50" charset="-128"/>
                <a:ea typeface="メイリオ" panose="020B0604030504040204" pitchFamily="50" charset="-128"/>
              </a:rPr>
              <a:t>のプロダクト作りのプロセス</a:t>
            </a:r>
            <a:r>
              <a:rPr kumimoji="1" lang="ja-JP" altLang="en-US" sz="2000" dirty="0">
                <a:ea typeface="メイリオ" panose="020B0604030504040204" pitchFamily="50" charset="-128"/>
              </a:rPr>
              <a:t> </a:t>
            </a:r>
            <a:r>
              <a:rPr kumimoji="1" lang="en-US" altLang="ja-JP" sz="2000" dirty="0">
                <a:ea typeface="メイリオ" panose="020B0604030504040204" pitchFamily="50" charset="-128"/>
              </a:rPr>
              <a:t>Working Backwards </a:t>
            </a:r>
            <a:r>
              <a:rPr kumimoji="1" lang="ja-JP" altLang="en-US" sz="2000" dirty="0">
                <a:ea typeface="メイリオ" panose="020B0604030504040204" pitchFamily="50" charset="-128"/>
              </a:rPr>
              <a:t>を限りある時間で通しで行い、ユースケースと効果計測を決めるためのポイントをつかむ。</a:t>
            </a:r>
            <a:endParaRPr kumimoji="1" lang="en-US" altLang="ja-JP" sz="2000" dirty="0">
              <a:ea typeface="メイリオ" panose="020B0604030504040204" pitchFamily="50" charset="-128"/>
            </a:endParaRPr>
          </a:p>
        </p:txBody>
      </p:sp>
      <p:sp>
        <p:nvSpPr>
          <p:cNvPr id="21" name="正方形/長方形 20">
            <a:extLst>
              <a:ext uri="{FF2B5EF4-FFF2-40B4-BE49-F238E27FC236}">
                <a16:creationId xmlns:a16="http://schemas.microsoft.com/office/drawing/2014/main" id="{10AE8F67-0E63-4DC2-886C-A0F4633167C0}"/>
              </a:ext>
            </a:extLst>
          </p:cNvPr>
          <p:cNvSpPr/>
          <p:nvPr/>
        </p:nvSpPr>
        <p:spPr>
          <a:xfrm>
            <a:off x="6411147" y="2944525"/>
            <a:ext cx="4733315" cy="300623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2" name="テキスト ボックス 21">
            <a:extLst>
              <a:ext uri="{FF2B5EF4-FFF2-40B4-BE49-F238E27FC236}">
                <a16:creationId xmlns:a16="http://schemas.microsoft.com/office/drawing/2014/main" id="{49D716C2-0E1B-4474-9441-322A6710E241}"/>
              </a:ext>
            </a:extLst>
          </p:cNvPr>
          <p:cNvSpPr txBox="1"/>
          <p:nvPr/>
        </p:nvSpPr>
        <p:spPr>
          <a:xfrm>
            <a:off x="6546173" y="2990123"/>
            <a:ext cx="4598289" cy="2862322"/>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mj-lt"/>
                <a:ea typeface="メイリオ" panose="020B0604030504040204" pitchFamily="50" charset="-128"/>
              </a:rPr>
              <a:t>チーム自身の気づきをもとに意思決定を改善した上で計画を立て活動を開始する</a:t>
            </a:r>
            <a:endParaRPr kumimoji="1" lang="en-US" altLang="ja-JP" sz="2000" dirty="0">
              <a:latin typeface="+mj-lt"/>
              <a:ea typeface="メイリオ" panose="020B0604030504040204" pitchFamily="50" charset="-128"/>
            </a:endParaRPr>
          </a:p>
          <a:p>
            <a:pPr algn="l"/>
            <a:endParaRPr kumimoji="1" lang="en-US" altLang="ja-JP" sz="2000" dirty="0">
              <a:latin typeface="+mj-lt"/>
              <a:ea typeface="メイリオ" panose="020B0604030504040204" pitchFamily="50" charset="-128"/>
            </a:endParaRPr>
          </a:p>
          <a:p>
            <a:pPr algn="l"/>
            <a:r>
              <a:rPr kumimoji="1" lang="ja-JP" altLang="en-US" sz="2000" b="1" dirty="0">
                <a:latin typeface="+mj-lt"/>
                <a:ea typeface="メイリオ" panose="020B0604030504040204" pitchFamily="50" charset="-128"/>
              </a:rPr>
              <a:t>手段</a:t>
            </a:r>
            <a:endParaRPr kumimoji="1" lang="en-US" altLang="ja-JP" sz="2000" dirty="0">
              <a:latin typeface="+mj-lt"/>
              <a:ea typeface="メイリオ" panose="020B0604030504040204" pitchFamily="50" charset="-128"/>
            </a:endParaRPr>
          </a:p>
          <a:p>
            <a:pPr algn="l"/>
            <a:r>
              <a:rPr kumimoji="1" lang="ja-JP" altLang="en-US" sz="2000" dirty="0">
                <a:latin typeface="+mj-lt"/>
                <a:ea typeface="メイリオ" panose="020B0604030504040204" pitchFamily="50" charset="-128"/>
              </a:rPr>
              <a:t>実践編の結果を参加者主導で改善する。 </a:t>
            </a:r>
            <a:r>
              <a:rPr kumimoji="1" lang="en-US" altLang="ja-JP" sz="2000" dirty="0">
                <a:latin typeface="+mj-lt"/>
                <a:ea typeface="メイリオ" panose="020B0604030504040204" pitchFamily="50" charset="-128"/>
              </a:rPr>
              <a:t>1~3 </a:t>
            </a:r>
            <a:r>
              <a:rPr kumimoji="1" lang="ja-JP" altLang="en-US" sz="2000" dirty="0">
                <a:latin typeface="+mj-lt"/>
                <a:ea typeface="メイリオ" panose="020B0604030504040204" pitchFamily="50" charset="-128"/>
              </a:rPr>
              <a:t>ヵ月以内のマイルストンと具体的な </a:t>
            </a:r>
            <a:r>
              <a:rPr kumimoji="1" lang="en-US" altLang="ja-JP" sz="2000" dirty="0" err="1">
                <a:latin typeface="+mj-lt"/>
                <a:ea typeface="メイリオ" panose="020B0604030504040204" pitchFamily="50" charset="-128"/>
              </a:rPr>
              <a:t>Todo</a:t>
            </a:r>
            <a:r>
              <a:rPr kumimoji="1" lang="en-US" altLang="ja-JP" sz="2000" dirty="0">
                <a:latin typeface="+mj-lt"/>
                <a:ea typeface="メイリオ" panose="020B0604030504040204" pitchFamily="50" charset="-128"/>
              </a:rPr>
              <a:t> </a:t>
            </a:r>
            <a:r>
              <a:rPr kumimoji="1" lang="ja-JP" altLang="en-US" sz="2000" dirty="0">
                <a:latin typeface="+mj-lt"/>
                <a:ea typeface="メイリオ" panose="020B0604030504040204" pitchFamily="50" charset="-128"/>
              </a:rPr>
              <a:t>を決め各メンバーに割り振り、</a:t>
            </a:r>
            <a:br>
              <a:rPr kumimoji="1" lang="en-US" altLang="ja-JP" sz="2000" dirty="0">
                <a:latin typeface="+mj-lt"/>
                <a:ea typeface="メイリオ" panose="020B0604030504040204" pitchFamily="50" charset="-128"/>
              </a:rPr>
            </a:br>
            <a:r>
              <a:rPr kumimoji="1" lang="ja-JP" altLang="en-US" sz="2000" dirty="0">
                <a:latin typeface="+mj-lt"/>
                <a:ea typeface="メイリオ" panose="020B0604030504040204" pitchFamily="50" charset="-128"/>
              </a:rPr>
              <a:t>仮説検証を開始する。</a:t>
            </a:r>
            <a:endParaRPr kumimoji="1" lang="en-US" altLang="ja-JP" sz="2000" dirty="0">
              <a:latin typeface="+mj-lt"/>
              <a:ea typeface="メイリオ" panose="020B0604030504040204" pitchFamily="50" charset="-128"/>
            </a:endParaRPr>
          </a:p>
        </p:txBody>
      </p:sp>
    </p:spTree>
    <p:extLst>
      <p:ext uri="{BB962C8B-B14F-4D97-AF65-F5344CB8AC3E}">
        <p14:creationId xmlns:p14="http://schemas.microsoft.com/office/powerpoint/2010/main" val="16709485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174">
            <a:extLst>
              <a:ext uri="{FF2B5EF4-FFF2-40B4-BE49-F238E27FC236}">
                <a16:creationId xmlns:a16="http://schemas.microsoft.com/office/drawing/2014/main" id="{48569C74-4183-41FD-A8B4-34E6D53A7BCD}"/>
              </a:ext>
            </a:extLst>
          </p:cNvPr>
          <p:cNvSpPr/>
          <p:nvPr/>
        </p:nvSpPr>
        <p:spPr>
          <a:xfrm>
            <a:off x="2747057" y="1342247"/>
            <a:ext cx="1964351" cy="4904337"/>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54">
              <a:defRPr/>
            </a:pPr>
            <a:endParaRPr lang="en-US" sz="1351" dirty="0" err="1">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3" name="Rectangle 174">
            <a:extLst>
              <a:ext uri="{FF2B5EF4-FFF2-40B4-BE49-F238E27FC236}">
                <a16:creationId xmlns:a16="http://schemas.microsoft.com/office/drawing/2014/main" id="{426D7E3A-44D6-498C-9776-C05FF9197C13}"/>
              </a:ext>
            </a:extLst>
          </p:cNvPr>
          <p:cNvSpPr/>
          <p:nvPr/>
        </p:nvSpPr>
        <p:spPr>
          <a:xfrm>
            <a:off x="9397157" y="1342247"/>
            <a:ext cx="1964351" cy="4904337"/>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54">
              <a:defRPr/>
            </a:pPr>
            <a:endParaRPr lang="en-US" sz="1351" dirty="0" err="1">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 name="Rectangle 174">
            <a:extLst>
              <a:ext uri="{FF2B5EF4-FFF2-40B4-BE49-F238E27FC236}">
                <a16:creationId xmlns:a16="http://schemas.microsoft.com/office/drawing/2014/main" id="{34E519C5-5F3B-46AE-934A-6ED8192A783A}"/>
              </a:ext>
            </a:extLst>
          </p:cNvPr>
          <p:cNvSpPr/>
          <p:nvPr/>
        </p:nvSpPr>
        <p:spPr>
          <a:xfrm>
            <a:off x="4974668" y="1342247"/>
            <a:ext cx="1964351" cy="4904337"/>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54">
              <a:defRPr/>
            </a:pPr>
            <a:endParaRPr lang="en-US" sz="1351" dirty="0" err="1">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0" name="Rectangle 174">
            <a:extLst>
              <a:ext uri="{FF2B5EF4-FFF2-40B4-BE49-F238E27FC236}">
                <a16:creationId xmlns:a16="http://schemas.microsoft.com/office/drawing/2014/main" id="{8E06EBA6-D9CE-42A3-BA30-EA65A8DD3BC9}"/>
              </a:ext>
            </a:extLst>
          </p:cNvPr>
          <p:cNvSpPr/>
          <p:nvPr/>
        </p:nvSpPr>
        <p:spPr>
          <a:xfrm>
            <a:off x="7223638" y="1350899"/>
            <a:ext cx="1964351" cy="4904337"/>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54">
              <a:defRPr/>
            </a:pPr>
            <a:endParaRPr lang="en-US" sz="1351" dirty="0" err="1">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タイトル 1">
            <a:extLst>
              <a:ext uri="{FF2B5EF4-FFF2-40B4-BE49-F238E27FC236}">
                <a16:creationId xmlns:a16="http://schemas.microsoft.com/office/drawing/2014/main" id="{5C73A9C4-696B-45CD-8E2F-F52CDCAEDFDD}"/>
              </a:ext>
            </a:extLst>
          </p:cNvPr>
          <p:cNvSpPr>
            <a:spLocks noGrp="1"/>
          </p:cNvSpPr>
          <p:nvPr>
            <p:ph type="title"/>
          </p:nvPr>
        </p:nvSpPr>
        <p:spPr>
          <a:xfrm>
            <a:off x="425038" y="342900"/>
            <a:ext cx="11609646" cy="647176"/>
          </a:xfrm>
        </p:spPr>
        <p:txBody>
          <a:bodyPr/>
          <a:lstStyle/>
          <a:p>
            <a:r>
              <a:rPr lang="en-US" altLang="ja-JP" sz="4000" b="1" dirty="0">
                <a:solidFill>
                  <a:srgbClr val="111724"/>
                </a:solidFill>
                <a:latin typeface="Amazon Ember" panose="020B0603020204020204" pitchFamily="34" charset="0"/>
                <a:ea typeface="Meiryo" panose="020B0604030504040204" pitchFamily="34" charset="-128"/>
                <a:cs typeface="Amazon Ember Display" panose="020F0603020204020204" pitchFamily="34" charset="0"/>
              </a:rPr>
              <a:t>お客様のチャレンジを支える AWS の支援体制</a:t>
            </a:r>
            <a:endParaRPr kumimoji="1" lang="ja-JP" altLang="en-US" dirty="0">
              <a:solidFill>
                <a:srgbClr val="111724"/>
              </a:solidFill>
            </a:endParaRPr>
          </a:p>
        </p:txBody>
      </p:sp>
      <p:sp>
        <p:nvSpPr>
          <p:cNvPr id="4" name="スライド番号プレースホルダー 3">
            <a:extLst>
              <a:ext uri="{FF2B5EF4-FFF2-40B4-BE49-F238E27FC236}">
                <a16:creationId xmlns:a16="http://schemas.microsoft.com/office/drawing/2014/main" id="{ECA657D0-9213-486C-9C0E-085A58A0DFA5}"/>
              </a:ext>
            </a:extLst>
          </p:cNvPr>
          <p:cNvSpPr>
            <a:spLocks noGrp="1"/>
          </p:cNvSpPr>
          <p:nvPr>
            <p:ph type="sldNum" sz="quarter" idx="4"/>
          </p:nvPr>
        </p:nvSpPr>
        <p:spPr/>
        <p:txBody>
          <a:bodyPr/>
          <a:lstStyle/>
          <a:p>
            <a:fld id="{DC503246-BBCE-4F0A-BCDC-08FC4C52637D}" type="slidenum">
              <a:rPr lang="en-US" smtClean="0"/>
              <a:pPr/>
              <a:t>30</a:t>
            </a:fld>
            <a:endParaRPr lang="en-US"/>
          </a:p>
        </p:txBody>
      </p:sp>
      <p:sp>
        <p:nvSpPr>
          <p:cNvPr id="22" name="Rectangle 174">
            <a:extLst>
              <a:ext uri="{FF2B5EF4-FFF2-40B4-BE49-F238E27FC236}">
                <a16:creationId xmlns:a16="http://schemas.microsoft.com/office/drawing/2014/main" id="{DE2044E2-4105-48E8-B1D8-AEBE0FD65DA2}"/>
              </a:ext>
            </a:extLst>
          </p:cNvPr>
          <p:cNvSpPr/>
          <p:nvPr/>
        </p:nvSpPr>
        <p:spPr>
          <a:xfrm>
            <a:off x="522590" y="1321363"/>
            <a:ext cx="1964351" cy="4904337"/>
          </a:xfrm>
          <a:prstGeom prst="rect">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defTabSz="914354">
              <a:defRPr/>
            </a:pPr>
            <a:endParaRPr lang="en-US" sz="1351" dirty="0" err="1">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3" name="Straight Connector 90">
            <a:extLst>
              <a:ext uri="{FF2B5EF4-FFF2-40B4-BE49-F238E27FC236}">
                <a16:creationId xmlns:a16="http://schemas.microsoft.com/office/drawing/2014/main" id="{12D6C533-DCA7-457A-A815-EE37E0ED998B}"/>
              </a:ext>
            </a:extLst>
          </p:cNvPr>
          <p:cNvCxnSpPr>
            <a:cxnSpLocks/>
          </p:cNvCxnSpPr>
          <p:nvPr/>
        </p:nvCxnSpPr>
        <p:spPr>
          <a:xfrm>
            <a:off x="530135" y="1321363"/>
            <a:ext cx="1945335" cy="0"/>
          </a:xfrm>
          <a:prstGeom prst="line">
            <a:avLst/>
          </a:prstGeom>
          <a:solidFill>
            <a:srgbClr val="11171F"/>
          </a:solidFill>
          <a:ln w="19050" cap="flat">
            <a:gradFill flip="none" rotWithShape="1">
              <a:gsLst>
                <a:gs pos="0">
                  <a:schemeClr val="accent5"/>
                </a:gs>
                <a:gs pos="100000">
                  <a:schemeClr val="bg1">
                    <a:lumMod val="10000"/>
                    <a:lumOff val="90000"/>
                  </a:schemeClr>
                </a:gs>
              </a:gsLst>
              <a:lin ang="0" scaled="1"/>
              <a:tileRect/>
            </a:gradFill>
            <a:prstDash val="solid"/>
            <a:miter lim="800000"/>
            <a:headEnd/>
            <a:tailEnd/>
          </a:ln>
        </p:spPr>
      </p:cxnSp>
      <p:sp>
        <p:nvSpPr>
          <p:cNvPr id="24" name="Rectangle 93">
            <a:extLst>
              <a:ext uri="{FF2B5EF4-FFF2-40B4-BE49-F238E27FC236}">
                <a16:creationId xmlns:a16="http://schemas.microsoft.com/office/drawing/2014/main" id="{E6AB6890-4E7F-43C7-AFF1-C75A51AE82DB}"/>
              </a:ext>
            </a:extLst>
          </p:cNvPr>
          <p:cNvSpPr/>
          <p:nvPr/>
        </p:nvSpPr>
        <p:spPr>
          <a:xfrm>
            <a:off x="9422994" y="1555066"/>
            <a:ext cx="1912677" cy="658835"/>
          </a:xfrm>
          <a:prstGeom prst="rect">
            <a:avLst/>
          </a:prstGeom>
          <a:noFill/>
        </p:spPr>
        <p:txBody>
          <a:bodyPr wrap="square" lIns="0" tIns="45720" rIns="0" bIns="45720">
            <a:spAutoFit/>
          </a:bodyPr>
          <a:lstStyle/>
          <a:p>
            <a:pPr algn="ctr" defTabSz="609499">
              <a:lnSpc>
                <a:spcPct val="90000"/>
              </a:lnSpc>
              <a:defRPr/>
            </a:pP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AWS</a:t>
            </a:r>
          </a:p>
          <a:p>
            <a:pPr algn="ctr" defTabSz="609499">
              <a:lnSpc>
                <a:spcPct val="90000"/>
              </a:lnSpc>
              <a:defRPr/>
            </a:pP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Professional</a:t>
            </a:r>
            <a:b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b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Services</a:t>
            </a:r>
          </a:p>
        </p:txBody>
      </p:sp>
      <p:sp>
        <p:nvSpPr>
          <p:cNvPr id="25" name="Rectangle 126">
            <a:extLst>
              <a:ext uri="{FF2B5EF4-FFF2-40B4-BE49-F238E27FC236}">
                <a16:creationId xmlns:a16="http://schemas.microsoft.com/office/drawing/2014/main" id="{497AF5EE-D896-4950-884D-260BD2AC0844}"/>
              </a:ext>
            </a:extLst>
          </p:cNvPr>
          <p:cNvSpPr/>
          <p:nvPr/>
        </p:nvSpPr>
        <p:spPr>
          <a:xfrm>
            <a:off x="7203770" y="1557809"/>
            <a:ext cx="1945335" cy="658835"/>
          </a:xfrm>
          <a:prstGeom prst="rect">
            <a:avLst/>
          </a:prstGeom>
          <a:noFill/>
        </p:spPr>
        <p:txBody>
          <a:bodyPr wrap="square" lIns="0" tIns="45720" rIns="0" bIns="45720">
            <a:spAutoFit/>
          </a:bodyPr>
          <a:lstStyle/>
          <a:p>
            <a:pPr algn="ctr" defTabSz="609499">
              <a:lnSpc>
                <a:spcPct val="90000"/>
              </a:lnSpc>
              <a:defRPr/>
            </a:pP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Generative AI</a:t>
            </a:r>
            <a:b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b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Innovation Center</a:t>
            </a:r>
            <a:b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b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t>
            </a:r>
            <a:r>
              <a:rPr lang="en-US" sz="1351" b="1" dirty="0" err="1">
                <a:solidFill>
                  <a:srgbClr val="111724"/>
                </a:solidFill>
                <a:latin typeface="Amazon Ember" panose="020B0603020204020204" pitchFamily="34" charset="0"/>
                <a:ea typeface="Amazon Ember" panose="020B0603020204020204" pitchFamily="34" charset="0"/>
                <a:cs typeface="Amazon Ember" panose="020B0603020204020204" pitchFamily="34" charset="0"/>
              </a:rPr>
              <a:t>GenAIIC</a:t>
            </a: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26" name="Rectangle 156">
            <a:extLst>
              <a:ext uri="{FF2B5EF4-FFF2-40B4-BE49-F238E27FC236}">
                <a16:creationId xmlns:a16="http://schemas.microsoft.com/office/drawing/2014/main" id="{F29E51C6-DD09-4104-A98D-3AABBCBE5BDC}"/>
              </a:ext>
            </a:extLst>
          </p:cNvPr>
          <p:cNvSpPr/>
          <p:nvPr/>
        </p:nvSpPr>
        <p:spPr>
          <a:xfrm>
            <a:off x="468764" y="1653641"/>
            <a:ext cx="1945335" cy="471732"/>
          </a:xfrm>
          <a:prstGeom prst="rect">
            <a:avLst/>
          </a:prstGeom>
          <a:noFill/>
        </p:spPr>
        <p:txBody>
          <a:bodyPr wrap="square" lIns="0" tIns="45720" rIns="0" bIns="45720">
            <a:spAutoFit/>
          </a:bodyPr>
          <a:lstStyle/>
          <a:p>
            <a:pPr algn="ctr" defTabSz="609499">
              <a:lnSpc>
                <a:spcPct val="90000"/>
              </a:lnSpc>
              <a:defRPr/>
            </a:pP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AWS </a:t>
            </a:r>
            <a:r>
              <a:rPr lang="en-US" sz="1351" b="1"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ジャパン</a:t>
            </a:r>
            <a:br>
              <a:rPr lang="en-US" sz="1351" b="1" dirty="0">
                <a:solidFill>
                  <a:srgbClr val="111724"/>
                </a:solidFill>
                <a:latin typeface="Meiryo" panose="020B0604030504040204" pitchFamily="34" charset="-128"/>
                <a:ea typeface="Meiryo" panose="020B0604030504040204" pitchFamily="34" charset="-128"/>
                <a:cs typeface="Amazon Ember" panose="020B0603020204020204" pitchFamily="34" charset="0"/>
              </a:rPr>
            </a:br>
            <a:r>
              <a:rPr lang="en-US" sz="1351" b="1"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お客様担当チーム</a:t>
            </a:r>
            <a:endParaRPr lang="en-US" sz="1351" b="1"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p:txBody>
      </p:sp>
      <p:cxnSp>
        <p:nvCxnSpPr>
          <p:cNvPr id="27" name="Straight Connector 157">
            <a:extLst>
              <a:ext uri="{FF2B5EF4-FFF2-40B4-BE49-F238E27FC236}">
                <a16:creationId xmlns:a16="http://schemas.microsoft.com/office/drawing/2014/main" id="{F8271BAD-282F-4615-8FA2-1837DFA8E278}"/>
              </a:ext>
            </a:extLst>
          </p:cNvPr>
          <p:cNvCxnSpPr>
            <a:cxnSpLocks/>
          </p:cNvCxnSpPr>
          <p:nvPr/>
        </p:nvCxnSpPr>
        <p:spPr>
          <a:xfrm>
            <a:off x="7203770" y="1321360"/>
            <a:ext cx="1945335" cy="0"/>
          </a:xfrm>
          <a:prstGeom prst="line">
            <a:avLst/>
          </a:prstGeom>
          <a:solidFill>
            <a:srgbClr val="11171F"/>
          </a:solidFill>
          <a:ln w="19050" cap="flat">
            <a:gradFill flip="none" rotWithShape="1">
              <a:gsLst>
                <a:gs pos="0">
                  <a:srgbClr val="441EA4"/>
                </a:gs>
                <a:gs pos="100000">
                  <a:schemeClr val="bg1">
                    <a:lumMod val="10000"/>
                    <a:lumOff val="90000"/>
                  </a:schemeClr>
                </a:gs>
              </a:gsLst>
              <a:lin ang="0" scaled="1"/>
              <a:tileRect/>
            </a:gradFill>
            <a:prstDash val="solid"/>
            <a:miter lim="800000"/>
            <a:headEnd/>
            <a:tailEnd/>
          </a:ln>
        </p:spPr>
      </p:cxnSp>
      <p:cxnSp>
        <p:nvCxnSpPr>
          <p:cNvPr id="28" name="Straight Connector 159">
            <a:extLst>
              <a:ext uri="{FF2B5EF4-FFF2-40B4-BE49-F238E27FC236}">
                <a16:creationId xmlns:a16="http://schemas.microsoft.com/office/drawing/2014/main" id="{8FACADF2-1DDF-4291-9CE4-1F0EC2F1B773}"/>
              </a:ext>
            </a:extLst>
          </p:cNvPr>
          <p:cNvCxnSpPr>
            <a:cxnSpLocks/>
          </p:cNvCxnSpPr>
          <p:nvPr/>
        </p:nvCxnSpPr>
        <p:spPr>
          <a:xfrm>
            <a:off x="9406665" y="1311845"/>
            <a:ext cx="1945335" cy="0"/>
          </a:xfrm>
          <a:prstGeom prst="line">
            <a:avLst/>
          </a:prstGeom>
          <a:solidFill>
            <a:srgbClr val="11171F"/>
          </a:solidFill>
          <a:ln w="19050" cap="flat">
            <a:gradFill flip="none" rotWithShape="1">
              <a:gsLst>
                <a:gs pos="0">
                  <a:srgbClr val="441EA4"/>
                </a:gs>
                <a:gs pos="100000">
                  <a:schemeClr val="bg1">
                    <a:lumMod val="10000"/>
                    <a:lumOff val="90000"/>
                  </a:schemeClr>
                </a:gs>
              </a:gsLst>
              <a:lin ang="0" scaled="1"/>
              <a:tileRect/>
            </a:gradFill>
            <a:prstDash val="solid"/>
            <a:miter lim="800000"/>
            <a:headEnd/>
            <a:tailEnd/>
          </a:ln>
        </p:spPr>
      </p:cxnSp>
      <p:sp>
        <p:nvSpPr>
          <p:cNvPr id="29" name="TextBox 18">
            <a:extLst>
              <a:ext uri="{FF2B5EF4-FFF2-40B4-BE49-F238E27FC236}">
                <a16:creationId xmlns:a16="http://schemas.microsoft.com/office/drawing/2014/main" id="{7DFD2B69-2672-4670-84C1-D8F5008531CF}"/>
              </a:ext>
            </a:extLst>
          </p:cNvPr>
          <p:cNvSpPr txBox="1"/>
          <p:nvPr/>
        </p:nvSpPr>
        <p:spPr>
          <a:xfrm>
            <a:off x="442973" y="2278891"/>
            <a:ext cx="1996916" cy="1600438"/>
          </a:xfrm>
          <a:prstGeom prst="rect">
            <a:avLst/>
          </a:prstGeom>
          <a:noFill/>
        </p:spPr>
        <p:txBody>
          <a:bodyPr wrap="square">
            <a:spAutoFit/>
          </a:bodyPr>
          <a:lstStyle/>
          <a:p>
            <a:pPr algn="ctr" defTabSz="914377">
              <a:defRPr/>
            </a:pPr>
            <a:r>
              <a:rPr lang="ja-JP" alt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t>お客様の課題を</a:t>
            </a:r>
            <a:br>
              <a:rPr lang="en-US" altLang="ja-JP"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br>
            <a:r>
              <a:rPr lang="ja-JP" alt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t>最もよく理解する、</a:t>
            </a:r>
            <a:br>
              <a:rPr lang="en-US" altLang="ja-JP"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br>
            <a:r>
              <a:rPr lang="ja-JP" alt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t>アカウントマネージャー・ソリューションアーキテクトなどから構成される、お客様担当チーム</a:t>
            </a:r>
            <a:endParaRPr lang="en-US" altLang="ja-JP"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endParaRPr>
          </a:p>
        </p:txBody>
      </p:sp>
      <p:sp>
        <p:nvSpPr>
          <p:cNvPr id="30" name="Text Placeholder 1">
            <a:extLst>
              <a:ext uri="{FF2B5EF4-FFF2-40B4-BE49-F238E27FC236}">
                <a16:creationId xmlns:a16="http://schemas.microsoft.com/office/drawing/2014/main" id="{72652A5F-1153-4BA3-BD12-A5627829F0AB}"/>
              </a:ext>
            </a:extLst>
          </p:cNvPr>
          <p:cNvSpPr txBox="1">
            <a:spLocks/>
          </p:cNvSpPr>
          <p:nvPr/>
        </p:nvSpPr>
        <p:spPr>
          <a:xfrm>
            <a:off x="7254239" y="2278891"/>
            <a:ext cx="1844397" cy="1600438"/>
          </a:xfrm>
          <a:prstGeom prst="rect">
            <a:avLst/>
          </a:prstGeom>
          <a:noFill/>
        </p:spPr>
        <p:txBody>
          <a:bodyPr wrap="square">
            <a:spAutoFit/>
          </a:bodyPr>
          <a:lstStyle>
            <a:defPPr>
              <a:defRPr lang="en-US"/>
            </a:defPPr>
            <a:lvl1pPr algn="ctr">
              <a:defRPr sz="12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defRPr/>
            </a:pP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生成</a:t>
            </a:r>
            <a:r>
              <a:rPr lang="en-US" altLang="ja-JP" sz="1400" dirty="0">
                <a:solidFill>
                  <a:srgbClr val="111724"/>
                </a:solidFill>
                <a:latin typeface="Amazon Ember" panose="020B0603020204020204" pitchFamily="34" charset="0"/>
                <a:ea typeface="Meiryo" panose="020B0604030504040204" pitchFamily="34" charset="-128"/>
                <a:cs typeface="Amazon Ember" panose="020B0603020204020204" pitchFamily="34" charset="0"/>
              </a:rPr>
              <a:t> </a:t>
            </a:r>
            <a:r>
              <a:rPr lang="en-US" altLang="ja-JP"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AI </a:t>
            </a: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イニシアティブの設計、構築、立ち上げを支援することを目的とした、包括的な専門知識を提供するグローバルチーム</a:t>
            </a:r>
            <a:endPar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Text Placeholder 1">
            <a:extLst>
              <a:ext uri="{FF2B5EF4-FFF2-40B4-BE49-F238E27FC236}">
                <a16:creationId xmlns:a16="http://schemas.microsoft.com/office/drawing/2014/main" id="{B310581C-645F-4616-BA94-8BBC11B70D85}"/>
              </a:ext>
            </a:extLst>
          </p:cNvPr>
          <p:cNvSpPr txBox="1">
            <a:spLocks/>
          </p:cNvSpPr>
          <p:nvPr/>
        </p:nvSpPr>
        <p:spPr>
          <a:xfrm>
            <a:off x="9458823" y="2278891"/>
            <a:ext cx="1841019" cy="1600438"/>
          </a:xfrm>
          <a:prstGeom prst="rect">
            <a:avLst/>
          </a:prstGeom>
          <a:noFill/>
        </p:spPr>
        <p:txBody>
          <a:bodyPr wrap="square">
            <a:spAutoFit/>
          </a:bodyPr>
          <a:lstStyle>
            <a:defPPr>
              <a:defRPr lang="en-US"/>
            </a:defPPr>
            <a:lvl1pPr algn="ctr">
              <a:defRPr sz="9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defRPr/>
            </a:pPr>
            <a:r>
              <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AWS </a:t>
            </a: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クラウドで、ビジネス成果を実現しようとするお客様をサポートできる、それぞれの領域の専門知識を備えたグローバルチーム</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p:txBody>
      </p:sp>
      <p:cxnSp>
        <p:nvCxnSpPr>
          <p:cNvPr id="33" name="Straight Connector 26">
            <a:extLst>
              <a:ext uri="{FF2B5EF4-FFF2-40B4-BE49-F238E27FC236}">
                <a16:creationId xmlns:a16="http://schemas.microsoft.com/office/drawing/2014/main" id="{90FE5AC0-8336-4AC6-B7F6-C84E39FF1AAD}"/>
              </a:ext>
            </a:extLst>
          </p:cNvPr>
          <p:cNvCxnSpPr>
            <a:cxnSpLocks/>
          </p:cNvCxnSpPr>
          <p:nvPr/>
        </p:nvCxnSpPr>
        <p:spPr>
          <a:xfrm>
            <a:off x="2756565" y="1325593"/>
            <a:ext cx="1945335" cy="0"/>
          </a:xfrm>
          <a:prstGeom prst="line">
            <a:avLst/>
          </a:prstGeom>
          <a:solidFill>
            <a:srgbClr val="11171F"/>
          </a:solidFill>
          <a:ln w="19050" cap="flat">
            <a:gradFill flip="none" rotWithShape="1">
              <a:gsLst>
                <a:gs pos="0">
                  <a:srgbClr val="441EA4"/>
                </a:gs>
                <a:gs pos="100000">
                  <a:schemeClr val="bg1">
                    <a:lumMod val="10000"/>
                    <a:lumOff val="90000"/>
                  </a:schemeClr>
                </a:gs>
              </a:gsLst>
              <a:lin ang="0" scaled="1"/>
              <a:tileRect/>
            </a:gradFill>
            <a:prstDash val="solid"/>
            <a:miter lim="800000"/>
            <a:headEnd/>
            <a:tailEnd/>
          </a:ln>
        </p:spPr>
      </p:cxnSp>
      <p:cxnSp>
        <p:nvCxnSpPr>
          <p:cNvPr id="35" name="Straight Connector 28">
            <a:extLst>
              <a:ext uri="{FF2B5EF4-FFF2-40B4-BE49-F238E27FC236}">
                <a16:creationId xmlns:a16="http://schemas.microsoft.com/office/drawing/2014/main" id="{678847BF-2C04-407C-97B7-00EF3E8E45F0}"/>
              </a:ext>
            </a:extLst>
          </p:cNvPr>
          <p:cNvCxnSpPr>
            <a:cxnSpLocks/>
          </p:cNvCxnSpPr>
          <p:nvPr/>
        </p:nvCxnSpPr>
        <p:spPr>
          <a:xfrm>
            <a:off x="4984176" y="1325593"/>
            <a:ext cx="1945335" cy="0"/>
          </a:xfrm>
          <a:prstGeom prst="line">
            <a:avLst/>
          </a:prstGeom>
          <a:solidFill>
            <a:srgbClr val="11171F"/>
          </a:solidFill>
          <a:ln w="19050" cap="flat">
            <a:gradFill flip="none" rotWithShape="1">
              <a:gsLst>
                <a:gs pos="0">
                  <a:srgbClr val="441EA4"/>
                </a:gs>
                <a:gs pos="100000">
                  <a:schemeClr val="bg1">
                    <a:lumMod val="10000"/>
                    <a:lumOff val="90000"/>
                  </a:schemeClr>
                </a:gs>
              </a:gsLst>
              <a:lin ang="0" scaled="1"/>
              <a:tileRect/>
            </a:gradFill>
            <a:prstDash val="solid"/>
            <a:miter lim="800000"/>
            <a:headEnd/>
            <a:tailEnd/>
          </a:ln>
        </p:spPr>
      </p:cxnSp>
      <p:sp>
        <p:nvSpPr>
          <p:cNvPr id="36" name="Rectangle 29">
            <a:extLst>
              <a:ext uri="{FF2B5EF4-FFF2-40B4-BE49-F238E27FC236}">
                <a16:creationId xmlns:a16="http://schemas.microsoft.com/office/drawing/2014/main" id="{50CA2ADA-E25C-4634-9386-66869E055E7B}"/>
              </a:ext>
            </a:extLst>
          </p:cNvPr>
          <p:cNvSpPr/>
          <p:nvPr/>
        </p:nvSpPr>
        <p:spPr>
          <a:xfrm>
            <a:off x="2756565" y="1648617"/>
            <a:ext cx="1945335" cy="471732"/>
          </a:xfrm>
          <a:prstGeom prst="rect">
            <a:avLst/>
          </a:prstGeom>
          <a:noFill/>
        </p:spPr>
        <p:txBody>
          <a:bodyPr wrap="square" lIns="0" tIns="45720" rIns="0" bIns="45720">
            <a:spAutoFit/>
          </a:bodyPr>
          <a:lstStyle/>
          <a:p>
            <a:pPr algn="ctr" defTabSz="609499">
              <a:lnSpc>
                <a:spcPct val="90000"/>
              </a:lnSpc>
              <a:defRPr/>
            </a:pP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Prototyping &amp;</a:t>
            </a:r>
            <a:b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b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Cloud Engineering</a:t>
            </a:r>
          </a:p>
        </p:txBody>
      </p:sp>
      <p:sp>
        <p:nvSpPr>
          <p:cNvPr id="37" name="Rectangle 30">
            <a:extLst>
              <a:ext uri="{FF2B5EF4-FFF2-40B4-BE49-F238E27FC236}">
                <a16:creationId xmlns:a16="http://schemas.microsoft.com/office/drawing/2014/main" id="{6083C36E-4CF8-419A-8D58-CC852FEDEB5C}"/>
              </a:ext>
            </a:extLst>
          </p:cNvPr>
          <p:cNvSpPr/>
          <p:nvPr/>
        </p:nvSpPr>
        <p:spPr>
          <a:xfrm>
            <a:off x="4984176" y="1747168"/>
            <a:ext cx="1945335" cy="284630"/>
          </a:xfrm>
          <a:prstGeom prst="rect">
            <a:avLst/>
          </a:prstGeom>
          <a:noFill/>
        </p:spPr>
        <p:txBody>
          <a:bodyPr wrap="square" lIns="0" tIns="45720" rIns="0" bIns="45720">
            <a:spAutoFit/>
          </a:bodyPr>
          <a:lstStyle/>
          <a:p>
            <a:pPr algn="ctr" defTabSz="609499">
              <a:lnSpc>
                <a:spcPct val="90000"/>
              </a:lnSpc>
              <a:defRPr/>
            </a:pPr>
            <a:r>
              <a:rPr lang="en-US" sz="1351" b="1"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AWS Partner</a:t>
            </a:r>
          </a:p>
        </p:txBody>
      </p:sp>
      <p:sp>
        <p:nvSpPr>
          <p:cNvPr id="38" name="Text Placeholder 1">
            <a:extLst>
              <a:ext uri="{FF2B5EF4-FFF2-40B4-BE49-F238E27FC236}">
                <a16:creationId xmlns:a16="http://schemas.microsoft.com/office/drawing/2014/main" id="{143E5F21-7C6D-48B3-B439-8A34561CC0CC}"/>
              </a:ext>
            </a:extLst>
          </p:cNvPr>
          <p:cNvSpPr txBox="1">
            <a:spLocks/>
          </p:cNvSpPr>
          <p:nvPr/>
        </p:nvSpPr>
        <p:spPr>
          <a:xfrm>
            <a:off x="2764064" y="2278891"/>
            <a:ext cx="1930337" cy="1384995"/>
          </a:xfrm>
          <a:prstGeom prst="rect">
            <a:avLst/>
          </a:prstGeom>
          <a:noFill/>
        </p:spPr>
        <p:txBody>
          <a:bodyPr wrap="square">
            <a:spAutoFit/>
          </a:bodyPr>
          <a:lstStyle>
            <a:defPPr>
              <a:defRPr lang="en-US"/>
            </a:defPPr>
            <a:lvl1pPr algn="ctr">
              <a:defRPr sz="9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defRPr/>
            </a:pP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実現したいソリューションのプロトタイプを開発することを通じて、お客様のビジネス加速を支援するグローバルチーム</a:t>
            </a:r>
            <a:endParaRPr lang="en-US" altLang="ja-JP"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9" name="Text Placeholder 1">
            <a:extLst>
              <a:ext uri="{FF2B5EF4-FFF2-40B4-BE49-F238E27FC236}">
                <a16:creationId xmlns:a16="http://schemas.microsoft.com/office/drawing/2014/main" id="{91E658C9-6E6D-4B7C-A2CB-4BFF46A2073C}"/>
              </a:ext>
            </a:extLst>
          </p:cNvPr>
          <p:cNvSpPr txBox="1">
            <a:spLocks/>
          </p:cNvSpPr>
          <p:nvPr/>
        </p:nvSpPr>
        <p:spPr>
          <a:xfrm>
            <a:off x="4991675" y="2278891"/>
            <a:ext cx="1930337" cy="1600438"/>
          </a:xfrm>
          <a:prstGeom prst="rect">
            <a:avLst/>
          </a:prstGeom>
          <a:noFill/>
        </p:spPr>
        <p:txBody>
          <a:bodyPr wrap="square">
            <a:spAutoFit/>
          </a:bodyPr>
          <a:lstStyle>
            <a:defPPr>
              <a:defRPr lang="en-US"/>
            </a:defPPr>
            <a:lvl1pPr algn="ctr">
              <a:defRPr sz="9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defRPr/>
            </a:pPr>
            <a:r>
              <a:rPr lang="en-US" altLang="ja-JP"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のテクノロジー、プログラム、専門知識、ツールを活用してお客様向けのソリューションとサービスを提供し、お客様の成功をサポート</a:t>
            </a:r>
            <a:endPar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40" name="Straight Connector 3">
            <a:extLst>
              <a:ext uri="{FF2B5EF4-FFF2-40B4-BE49-F238E27FC236}">
                <a16:creationId xmlns:a16="http://schemas.microsoft.com/office/drawing/2014/main" id="{86A51AD2-5A77-440B-8CB5-F98B2CDE590D}"/>
              </a:ext>
            </a:extLst>
          </p:cNvPr>
          <p:cNvCxnSpPr>
            <a:cxnSpLocks/>
          </p:cNvCxnSpPr>
          <p:nvPr/>
        </p:nvCxnSpPr>
        <p:spPr>
          <a:xfrm>
            <a:off x="7945979" y="4162949"/>
            <a:ext cx="460917" cy="0"/>
          </a:xfrm>
          <a:prstGeom prst="line">
            <a:avLst/>
          </a:prstGeom>
          <a:solidFill>
            <a:srgbClr val="11171F"/>
          </a:solidFill>
          <a:ln w="19050" cap="flat">
            <a:gradFill flip="none" rotWithShape="1">
              <a:gsLst>
                <a:gs pos="0">
                  <a:srgbClr val="441EA4"/>
                </a:gs>
                <a:gs pos="100000">
                  <a:srgbClr val="9FFDEA"/>
                </a:gs>
              </a:gsLst>
              <a:lin ang="0" scaled="1"/>
              <a:tileRect/>
            </a:gradFill>
            <a:prstDash val="solid"/>
            <a:miter lim="800000"/>
            <a:headEnd/>
            <a:tailEnd/>
          </a:ln>
        </p:spPr>
      </p:cxnSp>
      <p:cxnSp>
        <p:nvCxnSpPr>
          <p:cNvPr id="41" name="Straight Connector 6">
            <a:extLst>
              <a:ext uri="{FF2B5EF4-FFF2-40B4-BE49-F238E27FC236}">
                <a16:creationId xmlns:a16="http://schemas.microsoft.com/office/drawing/2014/main" id="{9F23F6D3-1812-4397-83C4-34AC521A8657}"/>
              </a:ext>
            </a:extLst>
          </p:cNvPr>
          <p:cNvCxnSpPr>
            <a:cxnSpLocks/>
          </p:cNvCxnSpPr>
          <p:nvPr/>
        </p:nvCxnSpPr>
        <p:spPr>
          <a:xfrm>
            <a:off x="1210973" y="4162949"/>
            <a:ext cx="460917" cy="0"/>
          </a:xfrm>
          <a:prstGeom prst="line">
            <a:avLst/>
          </a:prstGeom>
          <a:solidFill>
            <a:srgbClr val="11171F"/>
          </a:solidFill>
          <a:ln w="19050" cap="flat">
            <a:gradFill flip="none" rotWithShape="1">
              <a:gsLst>
                <a:gs pos="0">
                  <a:srgbClr val="441EA4"/>
                </a:gs>
                <a:gs pos="100000">
                  <a:srgbClr val="9FFDEA"/>
                </a:gs>
              </a:gsLst>
              <a:lin ang="0" scaled="1"/>
              <a:tileRect/>
            </a:gradFill>
            <a:prstDash val="solid"/>
            <a:miter lim="800000"/>
            <a:headEnd/>
            <a:tailEnd/>
          </a:ln>
        </p:spPr>
      </p:cxnSp>
      <p:sp>
        <p:nvSpPr>
          <p:cNvPr id="42" name="TextBox 7">
            <a:extLst>
              <a:ext uri="{FF2B5EF4-FFF2-40B4-BE49-F238E27FC236}">
                <a16:creationId xmlns:a16="http://schemas.microsoft.com/office/drawing/2014/main" id="{F1F4FB95-83F7-45A5-B938-F22FA94F6AD2}"/>
              </a:ext>
            </a:extLst>
          </p:cNvPr>
          <p:cNvSpPr txBox="1"/>
          <p:nvPr/>
        </p:nvSpPr>
        <p:spPr>
          <a:xfrm>
            <a:off x="329198" y="4362057"/>
            <a:ext cx="2224467" cy="2077492"/>
          </a:xfrm>
          <a:prstGeom prst="rect">
            <a:avLst/>
          </a:prstGeom>
          <a:noFill/>
        </p:spPr>
        <p:txBody>
          <a:bodyPr wrap="square">
            <a:spAutoFit/>
          </a:bodyPr>
          <a:lstStyle/>
          <a:p>
            <a:pPr algn="ctr" defTabSz="914377">
              <a:spcBef>
                <a:spcPts val="1800"/>
              </a:spcBef>
              <a:defRPr/>
            </a:pPr>
            <a:r>
              <a:rPr lang="en-US" sz="1400" dirty="0" err="1">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t>お客様ビジネスの理解</a:t>
            </a:r>
            <a:endParaRPr 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endParaRPr>
          </a:p>
          <a:p>
            <a:pPr algn="ctr" defTabSz="914377">
              <a:spcBef>
                <a:spcPts val="1800"/>
              </a:spcBef>
              <a:defRPr/>
            </a:pPr>
            <a:r>
              <a:rPr lang="en-US" sz="1400" dirty="0" err="1">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t>生成AI活用機会の発見</a:t>
            </a:r>
            <a:endParaRPr 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endParaRPr>
          </a:p>
          <a:p>
            <a:pPr algn="ctr" defTabSz="914377">
              <a:spcBef>
                <a:spcPts val="1800"/>
              </a:spcBef>
              <a:defRPr/>
            </a:pPr>
            <a:r>
              <a:rPr lang="en-US" sz="1400" dirty="0" err="1">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t>ゴールと成功指標の設定</a:t>
            </a:r>
            <a:endParaRPr 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endParaRPr>
          </a:p>
          <a:p>
            <a:pPr algn="ctr" defTabSz="914377">
              <a:spcBef>
                <a:spcPts val="1800"/>
              </a:spcBef>
              <a:defRPr/>
            </a:pPr>
            <a:r>
              <a:rPr lang="en-US" sz="1400" dirty="0" err="1">
                <a:solidFill>
                  <a:srgbClr val="111724"/>
                </a:solidFill>
                <a:latin typeface="Meiryo" panose="020B0604030504040204" pitchFamily="34" charset="-128"/>
                <a:ea typeface="Meiryo" panose="020B0604030504040204" pitchFamily="34" charset="-128"/>
                <a:cs typeface="Amazon Ember Display Light" panose="020F0403020204020204" pitchFamily="34" charset="0"/>
              </a:rPr>
              <a:t>プロジェクト支援</a:t>
            </a:r>
            <a:endParaRPr 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endParaRPr>
          </a:p>
          <a:p>
            <a:pPr algn="ctr" defTabSz="914377">
              <a:defRPr/>
            </a:pPr>
            <a:endParaRPr 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endParaRPr>
          </a:p>
          <a:p>
            <a:pPr algn="ctr" defTabSz="914377">
              <a:defRPr/>
            </a:pPr>
            <a:endParaRPr lang="en-US" sz="1400" dirty="0">
              <a:solidFill>
                <a:srgbClr val="111724"/>
              </a:solidFill>
              <a:latin typeface="Meiryo" panose="020B0604030504040204" pitchFamily="34" charset="-128"/>
              <a:ea typeface="Meiryo" panose="020B0604030504040204" pitchFamily="34" charset="-128"/>
              <a:cs typeface="Amazon Ember Display Light" panose="020F0403020204020204" pitchFamily="34" charset="0"/>
            </a:endParaRPr>
          </a:p>
        </p:txBody>
      </p:sp>
      <p:sp>
        <p:nvSpPr>
          <p:cNvPr id="43" name="Text Placeholder 1">
            <a:extLst>
              <a:ext uri="{FF2B5EF4-FFF2-40B4-BE49-F238E27FC236}">
                <a16:creationId xmlns:a16="http://schemas.microsoft.com/office/drawing/2014/main" id="{DC03F608-C1F1-4930-B019-502974823B59}"/>
              </a:ext>
            </a:extLst>
          </p:cNvPr>
          <p:cNvSpPr txBox="1">
            <a:spLocks/>
          </p:cNvSpPr>
          <p:nvPr/>
        </p:nvSpPr>
        <p:spPr>
          <a:xfrm>
            <a:off x="7254239" y="4362057"/>
            <a:ext cx="1844397" cy="1261884"/>
          </a:xfrm>
          <a:prstGeom prst="rect">
            <a:avLst/>
          </a:prstGeom>
          <a:noFill/>
        </p:spPr>
        <p:txBody>
          <a:bodyPr wrap="square">
            <a:spAutoFit/>
          </a:bodyPr>
          <a:lstStyle>
            <a:defPPr>
              <a:defRPr lang="en-US"/>
            </a:defPPr>
            <a:lvl1pPr algn="ctr">
              <a:defRPr sz="12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概念実証</a:t>
            </a:r>
            <a:r>
              <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rPr>
              <a:t> </a:t>
            </a:r>
            <a:r>
              <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rPr>
              <a:t>(PoC)</a:t>
            </a:r>
          </a:p>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アドバイザリ</a:t>
            </a:r>
            <a:r>
              <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rPr>
              <a:t>ー</a:t>
            </a:r>
          </a:p>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カスタムモデル</a:t>
            </a:r>
            <a:br>
              <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rPr>
            </a:b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プログラム</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p:txBody>
      </p:sp>
      <p:sp>
        <p:nvSpPr>
          <p:cNvPr id="44" name="Text Placeholder 1">
            <a:extLst>
              <a:ext uri="{FF2B5EF4-FFF2-40B4-BE49-F238E27FC236}">
                <a16:creationId xmlns:a16="http://schemas.microsoft.com/office/drawing/2014/main" id="{3D561906-15F6-4468-972B-88A3425D1503}"/>
              </a:ext>
            </a:extLst>
          </p:cNvPr>
          <p:cNvSpPr txBox="1">
            <a:spLocks/>
          </p:cNvSpPr>
          <p:nvPr/>
        </p:nvSpPr>
        <p:spPr>
          <a:xfrm>
            <a:off x="9335491" y="4362057"/>
            <a:ext cx="1964351" cy="1477328"/>
          </a:xfrm>
          <a:prstGeom prst="rect">
            <a:avLst/>
          </a:prstGeom>
          <a:noFill/>
        </p:spPr>
        <p:txBody>
          <a:bodyPr wrap="square">
            <a:spAutoFit/>
          </a:bodyPr>
          <a:lstStyle>
            <a:defPPr>
              <a:defRPr lang="en-US"/>
            </a:defPPr>
            <a:lvl1pPr algn="ctr">
              <a:defRPr sz="9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spcBef>
                <a:spcPts val="6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ワークショップ</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6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推進組織組成支援</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6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プロトタイピング支援</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6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プロダクト開発支援</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6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セキュリティ検討</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p:txBody>
      </p:sp>
      <p:cxnSp>
        <p:nvCxnSpPr>
          <p:cNvPr id="45" name="Straight Connector 11">
            <a:extLst>
              <a:ext uri="{FF2B5EF4-FFF2-40B4-BE49-F238E27FC236}">
                <a16:creationId xmlns:a16="http://schemas.microsoft.com/office/drawing/2014/main" id="{8BF15442-E8EE-43BC-9665-67B5DF2C12E1}"/>
              </a:ext>
            </a:extLst>
          </p:cNvPr>
          <p:cNvCxnSpPr>
            <a:cxnSpLocks/>
          </p:cNvCxnSpPr>
          <p:nvPr/>
        </p:nvCxnSpPr>
        <p:spPr>
          <a:xfrm>
            <a:off x="10148874" y="4162949"/>
            <a:ext cx="460917" cy="0"/>
          </a:xfrm>
          <a:prstGeom prst="line">
            <a:avLst/>
          </a:prstGeom>
          <a:solidFill>
            <a:srgbClr val="11171F"/>
          </a:solidFill>
          <a:ln w="19050" cap="flat">
            <a:gradFill flip="none" rotWithShape="1">
              <a:gsLst>
                <a:gs pos="0">
                  <a:srgbClr val="441EA4"/>
                </a:gs>
                <a:gs pos="100000">
                  <a:srgbClr val="9FFDEA"/>
                </a:gs>
              </a:gsLst>
              <a:lin ang="0" scaled="1"/>
              <a:tileRect/>
            </a:gradFill>
            <a:prstDash val="solid"/>
            <a:miter lim="800000"/>
            <a:headEnd/>
            <a:tailEnd/>
          </a:ln>
        </p:spPr>
      </p:cxnSp>
      <p:sp>
        <p:nvSpPr>
          <p:cNvPr id="46" name="Text Placeholder 1">
            <a:extLst>
              <a:ext uri="{FF2B5EF4-FFF2-40B4-BE49-F238E27FC236}">
                <a16:creationId xmlns:a16="http://schemas.microsoft.com/office/drawing/2014/main" id="{DAC5F625-D055-4E3A-BF36-9F4C68C26650}"/>
              </a:ext>
            </a:extLst>
          </p:cNvPr>
          <p:cNvSpPr txBox="1">
            <a:spLocks/>
          </p:cNvSpPr>
          <p:nvPr/>
        </p:nvSpPr>
        <p:spPr>
          <a:xfrm>
            <a:off x="2764064" y="4362057"/>
            <a:ext cx="1930337" cy="1415772"/>
          </a:xfrm>
          <a:prstGeom prst="rect">
            <a:avLst/>
          </a:prstGeom>
          <a:noFill/>
        </p:spPr>
        <p:txBody>
          <a:bodyPr wrap="square">
            <a:spAutoFit/>
          </a:bodyPr>
          <a:lstStyle>
            <a:defPPr>
              <a:defRPr lang="en-US"/>
            </a:defPPr>
            <a:lvl1pPr algn="ctr">
              <a:defRPr sz="9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spcBef>
                <a:spcPts val="1200"/>
              </a:spcBef>
              <a:defRPr/>
            </a:pP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要件のヒアリング</a:t>
            </a:r>
            <a:endPar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a:p>
            <a:pPr defTabSz="914377">
              <a:spcBef>
                <a:spcPts val="1200"/>
              </a:spcBef>
              <a:defRPr/>
            </a:pP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アーキテクチャ設計</a:t>
            </a:r>
            <a:endPar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a:p>
            <a:pPr defTabSz="914377">
              <a:spcBef>
                <a:spcPts val="1200"/>
              </a:spcBef>
              <a:defRPr/>
            </a:pP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プロトタイプ構築</a:t>
            </a:r>
            <a:endPar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a:p>
            <a:pPr defTabSz="914377">
              <a:spcBef>
                <a:spcPts val="1200"/>
              </a:spcBef>
              <a:defRPr/>
            </a:pPr>
            <a:r>
              <a:rPr lang="ja-JP" altLang="en-US" sz="1400">
                <a:solidFill>
                  <a:srgbClr val="111724"/>
                </a:solidFill>
                <a:latin typeface="Amazon Ember" panose="020B0603020204020204" pitchFamily="34" charset="0"/>
                <a:ea typeface="Meiryo" panose="020B0604030504040204" pitchFamily="34" charset="-128"/>
                <a:cs typeface="Amazon Ember" panose="020B0603020204020204" pitchFamily="34" charset="0"/>
              </a:rPr>
              <a:t>引き渡し</a:t>
            </a:r>
            <a:endParaRPr lang="en-US" sz="1400" dirty="0">
              <a:solidFill>
                <a:srgbClr val="111724"/>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47" name="Straight Connector 13">
            <a:extLst>
              <a:ext uri="{FF2B5EF4-FFF2-40B4-BE49-F238E27FC236}">
                <a16:creationId xmlns:a16="http://schemas.microsoft.com/office/drawing/2014/main" id="{81518AB6-6EE1-489D-A7D9-56CC66DF7404}"/>
              </a:ext>
            </a:extLst>
          </p:cNvPr>
          <p:cNvCxnSpPr>
            <a:cxnSpLocks/>
          </p:cNvCxnSpPr>
          <p:nvPr/>
        </p:nvCxnSpPr>
        <p:spPr>
          <a:xfrm>
            <a:off x="3498774" y="4162949"/>
            <a:ext cx="460917" cy="0"/>
          </a:xfrm>
          <a:prstGeom prst="line">
            <a:avLst/>
          </a:prstGeom>
          <a:solidFill>
            <a:srgbClr val="11171F"/>
          </a:solidFill>
          <a:ln w="19050" cap="flat">
            <a:gradFill flip="none" rotWithShape="1">
              <a:gsLst>
                <a:gs pos="0">
                  <a:srgbClr val="441EA4"/>
                </a:gs>
                <a:gs pos="100000">
                  <a:srgbClr val="9FFDEA"/>
                </a:gs>
              </a:gsLst>
              <a:lin ang="0" scaled="1"/>
              <a:tileRect/>
            </a:gradFill>
            <a:prstDash val="solid"/>
            <a:miter lim="800000"/>
            <a:headEnd/>
            <a:tailEnd/>
          </a:ln>
        </p:spPr>
      </p:cxnSp>
      <p:sp>
        <p:nvSpPr>
          <p:cNvPr id="48" name="Text Placeholder 1">
            <a:extLst>
              <a:ext uri="{FF2B5EF4-FFF2-40B4-BE49-F238E27FC236}">
                <a16:creationId xmlns:a16="http://schemas.microsoft.com/office/drawing/2014/main" id="{F94F16E9-5EBF-46B4-9153-ED901CDF205C}"/>
              </a:ext>
            </a:extLst>
          </p:cNvPr>
          <p:cNvSpPr txBox="1">
            <a:spLocks/>
          </p:cNvSpPr>
          <p:nvPr/>
        </p:nvSpPr>
        <p:spPr>
          <a:xfrm>
            <a:off x="4991675" y="4362057"/>
            <a:ext cx="1930337" cy="1785104"/>
          </a:xfrm>
          <a:prstGeom prst="rect">
            <a:avLst/>
          </a:prstGeom>
          <a:noFill/>
        </p:spPr>
        <p:txBody>
          <a:bodyPr wrap="square">
            <a:spAutoFit/>
          </a:bodyPr>
          <a:lstStyle>
            <a:defPPr>
              <a:defRPr lang="en-US"/>
            </a:defPPr>
            <a:lvl1pPr algn="ctr">
              <a:defRPr sz="900">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stStyle>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課題定義</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ソリューション提案</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システム化</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導入・運用</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a:p>
            <a:pPr defTabSz="914377">
              <a:spcBef>
                <a:spcPts val="1200"/>
              </a:spcBef>
              <a:defRPr/>
            </a:pPr>
            <a:r>
              <a:rPr lang="en-US" sz="1400" dirty="0" err="1">
                <a:solidFill>
                  <a:srgbClr val="111724"/>
                </a:solidFill>
                <a:latin typeface="Meiryo" panose="020B0604030504040204" pitchFamily="34" charset="-128"/>
                <a:ea typeface="Meiryo" panose="020B0604030504040204" pitchFamily="34" charset="-128"/>
                <a:cs typeface="Amazon Ember" panose="020B0603020204020204" pitchFamily="34" charset="0"/>
              </a:rPr>
              <a:t>ユーザサポート</a:t>
            </a:r>
            <a:endParaRPr lang="en-US" sz="1400" dirty="0">
              <a:solidFill>
                <a:srgbClr val="111724"/>
              </a:solidFill>
              <a:latin typeface="Meiryo" panose="020B0604030504040204" pitchFamily="34" charset="-128"/>
              <a:ea typeface="Meiryo" panose="020B0604030504040204" pitchFamily="34" charset="-128"/>
              <a:cs typeface="Amazon Ember" panose="020B0603020204020204" pitchFamily="34" charset="0"/>
            </a:endParaRPr>
          </a:p>
        </p:txBody>
      </p:sp>
      <p:cxnSp>
        <p:nvCxnSpPr>
          <p:cNvPr id="49" name="Straight Connector 15">
            <a:extLst>
              <a:ext uri="{FF2B5EF4-FFF2-40B4-BE49-F238E27FC236}">
                <a16:creationId xmlns:a16="http://schemas.microsoft.com/office/drawing/2014/main" id="{EAEFCB58-8C3E-4121-BCB8-42E1B70325E2}"/>
              </a:ext>
            </a:extLst>
          </p:cNvPr>
          <p:cNvCxnSpPr>
            <a:cxnSpLocks/>
          </p:cNvCxnSpPr>
          <p:nvPr/>
        </p:nvCxnSpPr>
        <p:spPr>
          <a:xfrm>
            <a:off x="5726385" y="4162949"/>
            <a:ext cx="460917" cy="0"/>
          </a:xfrm>
          <a:prstGeom prst="line">
            <a:avLst/>
          </a:prstGeom>
          <a:solidFill>
            <a:srgbClr val="11171F"/>
          </a:solidFill>
          <a:ln w="19050" cap="flat">
            <a:gradFill flip="none" rotWithShape="1">
              <a:gsLst>
                <a:gs pos="0">
                  <a:srgbClr val="441EA4"/>
                </a:gs>
                <a:gs pos="100000">
                  <a:srgbClr val="9FFDEA"/>
                </a:gs>
              </a:gsLst>
              <a:lin ang="0" scaled="1"/>
              <a:tileRect/>
            </a:gradFill>
            <a:prstDash val="solid"/>
            <a:miter lim="800000"/>
            <a:headEnd/>
            <a:tailEnd/>
          </a:ln>
        </p:spPr>
      </p:cxnSp>
    </p:spTree>
    <p:extLst>
      <p:ext uri="{BB962C8B-B14F-4D97-AF65-F5344CB8AC3E}">
        <p14:creationId xmlns:p14="http://schemas.microsoft.com/office/powerpoint/2010/main" val="5783643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6898C8-B1AD-9D18-F070-CA61384F1D6D}"/>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id="{5BFA1126-AF4A-1071-7C3B-4E40347E7948}"/>
              </a:ext>
            </a:extLst>
          </p:cNvPr>
          <p:cNvSpPr>
            <a:spLocks noGrp="1"/>
          </p:cNvSpPr>
          <p:nvPr>
            <p:ph type="sldNum" sz="quarter" idx="4"/>
          </p:nvPr>
        </p:nvSpPr>
        <p:spPr/>
        <p:txBody>
          <a:bodyPr/>
          <a:lstStyle/>
          <a:p>
            <a:fld id="{DC503246-BBCE-4F0A-BCDC-08FC4C52637D}" type="slidenum">
              <a:rPr lang="en-US" smtClean="0"/>
              <a:pPr/>
              <a:t>31</a:t>
            </a:fld>
            <a:endParaRPr lang="en-US"/>
          </a:p>
        </p:txBody>
      </p:sp>
      <p:pic>
        <p:nvPicPr>
          <p:cNvPr id="5" name="図 4">
            <a:extLst>
              <a:ext uri="{FF2B5EF4-FFF2-40B4-BE49-F238E27FC236}">
                <a16:creationId xmlns:a16="http://schemas.microsoft.com/office/drawing/2014/main" id="{CADA156B-7A3E-49FB-A25E-D8BBFE7C2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3329" y="4063439"/>
            <a:ext cx="2316879" cy="2316879"/>
          </a:xfrm>
          <a:prstGeom prst="rect">
            <a:avLst/>
          </a:prstGeom>
        </p:spPr>
      </p:pic>
    </p:spTree>
    <p:extLst>
      <p:ext uri="{BB962C8B-B14F-4D97-AF65-F5344CB8AC3E}">
        <p14:creationId xmlns:p14="http://schemas.microsoft.com/office/powerpoint/2010/main" val="37333838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B98E04-F1A5-477A-863F-C0848428999E}"/>
              </a:ext>
            </a:extLst>
          </p:cNvPr>
          <p:cNvSpPr>
            <a:spLocks noGrp="1"/>
          </p:cNvSpPr>
          <p:nvPr>
            <p:ph type="title"/>
          </p:nvPr>
        </p:nvSpPr>
        <p:spPr>
          <a:xfrm>
            <a:off x="425038" y="3018205"/>
            <a:ext cx="11424062" cy="644714"/>
          </a:xfrm>
        </p:spPr>
        <p:txBody>
          <a:bodyPr/>
          <a:lstStyle/>
          <a:p>
            <a:pPr algn="ctr"/>
            <a:r>
              <a:rPr kumimoji="1" lang="ja-JP" altLang="en-US" dirty="0"/>
              <a:t>本日は改善編を行います</a:t>
            </a:r>
          </a:p>
        </p:txBody>
      </p:sp>
      <p:sp>
        <p:nvSpPr>
          <p:cNvPr id="4" name="スライド番号プレースホルダー 3">
            <a:extLst>
              <a:ext uri="{FF2B5EF4-FFF2-40B4-BE49-F238E27FC236}">
                <a16:creationId xmlns:a16="http://schemas.microsoft.com/office/drawing/2014/main" id="{DCA8FD7E-D81C-4F64-B9BC-5BBA4443424D}"/>
              </a:ext>
            </a:extLst>
          </p:cNvPr>
          <p:cNvSpPr>
            <a:spLocks noGrp="1"/>
          </p:cNvSpPr>
          <p:nvPr>
            <p:ph type="sldNum" sz="quarter" idx="4"/>
          </p:nvPr>
        </p:nvSpPr>
        <p:spPr/>
        <p:txBody>
          <a:bodyPr/>
          <a:lstStyle/>
          <a:p>
            <a:fld id="{DC503246-BBCE-4F0A-BCDC-08FC4C52637D}" type="slidenum">
              <a:rPr lang="en-US" smtClean="0"/>
              <a:pPr/>
              <a:t>4</a:t>
            </a:fld>
            <a:endParaRPr lang="en-US"/>
          </a:p>
        </p:txBody>
      </p:sp>
    </p:spTree>
    <p:extLst>
      <p:ext uri="{BB962C8B-B14F-4D97-AF65-F5344CB8AC3E}">
        <p14:creationId xmlns:p14="http://schemas.microsoft.com/office/powerpoint/2010/main" val="17378714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改善編のゴール</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5</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600" y="1090225"/>
            <a:ext cx="10972800" cy="461665"/>
          </a:xfrm>
        </p:spPr>
        <p:txBody>
          <a:bodyPr/>
          <a:lstStyle/>
          <a:p>
            <a:r>
              <a:rPr lang="ja-JP" altLang="en-US" b="1" dirty="0">
                <a:solidFill>
                  <a:schemeClr val="tx1"/>
                </a:solidFill>
              </a:rPr>
              <a:t>最初の成果を得る </a:t>
            </a:r>
            <a:r>
              <a:rPr lang="en-US" altLang="ja-JP" b="1" dirty="0">
                <a:solidFill>
                  <a:schemeClr val="tx1"/>
                </a:solidFill>
              </a:rPr>
              <a:t>1~3 </a:t>
            </a:r>
            <a:r>
              <a:rPr lang="ja-JP" altLang="en-US" b="1" dirty="0">
                <a:solidFill>
                  <a:schemeClr val="tx1"/>
                </a:solidFill>
              </a:rPr>
              <a:t>ヵ月の計画を作成する</a:t>
            </a:r>
          </a:p>
        </p:txBody>
      </p:sp>
      <p:sp>
        <p:nvSpPr>
          <p:cNvPr id="8" name="矢印: 五方向 7">
            <a:extLst>
              <a:ext uri="{FF2B5EF4-FFF2-40B4-BE49-F238E27FC236}">
                <a16:creationId xmlns:a16="http://schemas.microsoft.com/office/drawing/2014/main" id="{93F48DD1-57D6-4312-AA3B-C9FBA86B0C2F}"/>
              </a:ext>
            </a:extLst>
          </p:cNvPr>
          <p:cNvSpPr/>
          <p:nvPr/>
        </p:nvSpPr>
        <p:spPr>
          <a:xfrm>
            <a:off x="991563" y="3246926"/>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9" name="矢印: 五方向 8">
            <a:extLst>
              <a:ext uri="{FF2B5EF4-FFF2-40B4-BE49-F238E27FC236}">
                <a16:creationId xmlns:a16="http://schemas.microsoft.com/office/drawing/2014/main" id="{6880DC81-565F-4B42-879B-732EB233B3FC}"/>
              </a:ext>
            </a:extLst>
          </p:cNvPr>
          <p:cNvSpPr/>
          <p:nvPr/>
        </p:nvSpPr>
        <p:spPr>
          <a:xfrm>
            <a:off x="991563" y="405788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10" name="矢印: 五方向 9">
            <a:extLst>
              <a:ext uri="{FF2B5EF4-FFF2-40B4-BE49-F238E27FC236}">
                <a16:creationId xmlns:a16="http://schemas.microsoft.com/office/drawing/2014/main" id="{37E78918-F9AB-4B3C-951F-DF58D6509648}"/>
              </a:ext>
            </a:extLst>
          </p:cNvPr>
          <p:cNvSpPr/>
          <p:nvPr/>
        </p:nvSpPr>
        <p:spPr>
          <a:xfrm>
            <a:off x="991563" y="491054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cxnSp>
        <p:nvCxnSpPr>
          <p:cNvPr id="11" name="直線矢印コネクタ 10">
            <a:extLst>
              <a:ext uri="{FF2B5EF4-FFF2-40B4-BE49-F238E27FC236}">
                <a16:creationId xmlns:a16="http://schemas.microsoft.com/office/drawing/2014/main" id="{BE343848-261D-4FAB-9605-EAFC5AA93553}"/>
              </a:ext>
            </a:extLst>
          </p:cNvPr>
          <p:cNvCxnSpPr>
            <a:cxnSpLocks/>
          </p:cNvCxnSpPr>
          <p:nvPr/>
        </p:nvCxnSpPr>
        <p:spPr>
          <a:xfrm>
            <a:off x="555584" y="2472052"/>
            <a:ext cx="0" cy="189347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A8E8E083-732A-427D-9D34-602A78725E79}"/>
              </a:ext>
            </a:extLst>
          </p:cNvPr>
          <p:cNvSpPr txBox="1"/>
          <p:nvPr/>
        </p:nvSpPr>
        <p:spPr>
          <a:xfrm>
            <a:off x="0" y="446624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13" name="四角形: 角を丸くする 12">
            <a:extLst>
              <a:ext uri="{FF2B5EF4-FFF2-40B4-BE49-F238E27FC236}">
                <a16:creationId xmlns:a16="http://schemas.microsoft.com/office/drawing/2014/main" id="{89A75DB1-1E6B-4D3B-A03E-2B5E99E07085}"/>
              </a:ext>
            </a:extLst>
          </p:cNvPr>
          <p:cNvSpPr/>
          <p:nvPr/>
        </p:nvSpPr>
        <p:spPr>
          <a:xfrm>
            <a:off x="3210288" y="3246926"/>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顧客の明確な</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反応を確認</a:t>
            </a:r>
          </a:p>
        </p:txBody>
      </p:sp>
      <p:sp>
        <p:nvSpPr>
          <p:cNvPr id="14" name="四角形: 角を丸くする 13">
            <a:extLst>
              <a:ext uri="{FF2B5EF4-FFF2-40B4-BE49-F238E27FC236}">
                <a16:creationId xmlns:a16="http://schemas.microsoft.com/office/drawing/2014/main" id="{49207FFB-AAAC-4098-82A7-1877865D49FA}"/>
              </a:ext>
            </a:extLst>
          </p:cNvPr>
          <p:cNvSpPr/>
          <p:nvPr/>
        </p:nvSpPr>
        <p:spPr>
          <a:xfrm>
            <a:off x="3210288" y="4063669"/>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ビジネス </a:t>
            </a:r>
            <a:r>
              <a:rPr kumimoji="1" lang="en-US" altLang="ja-JP" dirty="0">
                <a:solidFill>
                  <a:schemeClr val="tx1"/>
                </a:solidFill>
                <a:latin typeface="メイリオ" panose="020B0604030504040204" pitchFamily="50" charset="-128"/>
                <a:ea typeface="メイリオ" panose="020B0604030504040204" pitchFamily="50" charset="-128"/>
              </a:rPr>
              <a:t>KPI </a:t>
            </a:r>
            <a:r>
              <a:rPr kumimoji="1" lang="ja-JP" altLang="en-US" dirty="0">
                <a:solidFill>
                  <a:schemeClr val="tx1"/>
                </a:solidFill>
                <a:latin typeface="メイリオ" panose="020B0604030504040204" pitchFamily="50" charset="-128"/>
                <a:ea typeface="メイリオ" panose="020B0604030504040204" pitchFamily="50" charset="-128"/>
              </a:rPr>
              <a:t>の</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改善を確認</a:t>
            </a:r>
          </a:p>
        </p:txBody>
      </p:sp>
      <p:sp>
        <p:nvSpPr>
          <p:cNvPr id="15" name="四角形: 角を丸くする 14">
            <a:extLst>
              <a:ext uri="{FF2B5EF4-FFF2-40B4-BE49-F238E27FC236}">
                <a16:creationId xmlns:a16="http://schemas.microsoft.com/office/drawing/2014/main" id="{B4AF4944-ECAD-4EDC-B13E-1FFF3034D7C4}"/>
              </a:ext>
            </a:extLst>
          </p:cNvPr>
          <p:cNvSpPr/>
          <p:nvPr/>
        </p:nvSpPr>
        <p:spPr>
          <a:xfrm>
            <a:off x="3210288" y="4868838"/>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モデル改善による反応の改善を確認</a:t>
            </a:r>
          </a:p>
        </p:txBody>
      </p:sp>
      <p:sp>
        <p:nvSpPr>
          <p:cNvPr id="16" name="四角形: 角を丸くする 15">
            <a:extLst>
              <a:ext uri="{FF2B5EF4-FFF2-40B4-BE49-F238E27FC236}">
                <a16:creationId xmlns:a16="http://schemas.microsoft.com/office/drawing/2014/main" id="{A51ECD83-7DB2-46E0-9085-749AEAC91599}"/>
              </a:ext>
            </a:extLst>
          </p:cNvPr>
          <p:cNvSpPr/>
          <p:nvPr/>
        </p:nvSpPr>
        <p:spPr>
          <a:xfrm>
            <a:off x="5583099"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7" name="四角形: 角を丸くする 16">
            <a:extLst>
              <a:ext uri="{FF2B5EF4-FFF2-40B4-BE49-F238E27FC236}">
                <a16:creationId xmlns:a16="http://schemas.microsoft.com/office/drawing/2014/main" id="{92BE0F81-C7FA-42CB-80C9-D29A79AAAE20}"/>
              </a:ext>
            </a:extLst>
          </p:cNvPr>
          <p:cNvSpPr/>
          <p:nvPr/>
        </p:nvSpPr>
        <p:spPr>
          <a:xfrm>
            <a:off x="7838111"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8" name="四角形: 角を丸くする 17">
            <a:extLst>
              <a:ext uri="{FF2B5EF4-FFF2-40B4-BE49-F238E27FC236}">
                <a16:creationId xmlns:a16="http://schemas.microsoft.com/office/drawing/2014/main" id="{2A6B2729-8731-4FB0-8CBE-8B8844C74A76}"/>
              </a:ext>
            </a:extLst>
          </p:cNvPr>
          <p:cNvSpPr/>
          <p:nvPr/>
        </p:nvSpPr>
        <p:spPr>
          <a:xfrm>
            <a:off x="10093124" y="170448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9" name="テキスト ボックス 18">
            <a:extLst>
              <a:ext uri="{FF2B5EF4-FFF2-40B4-BE49-F238E27FC236}">
                <a16:creationId xmlns:a16="http://schemas.microsoft.com/office/drawing/2014/main" id="{E0CDB332-C7CA-4685-861C-2DC79810A53D}"/>
              </a:ext>
            </a:extLst>
          </p:cNvPr>
          <p:cNvSpPr txBox="1"/>
          <p:nvPr/>
        </p:nvSpPr>
        <p:spPr>
          <a:xfrm>
            <a:off x="5583099"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0" name="テキスト ボックス 19">
            <a:extLst>
              <a:ext uri="{FF2B5EF4-FFF2-40B4-BE49-F238E27FC236}">
                <a16:creationId xmlns:a16="http://schemas.microsoft.com/office/drawing/2014/main" id="{EA58782D-CDFC-4170-BE7C-719029BCEBDC}"/>
              </a:ext>
            </a:extLst>
          </p:cNvPr>
          <p:cNvSpPr txBox="1"/>
          <p:nvPr/>
        </p:nvSpPr>
        <p:spPr>
          <a:xfrm>
            <a:off x="5583099"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1" name="テキスト ボックス 20">
            <a:extLst>
              <a:ext uri="{FF2B5EF4-FFF2-40B4-BE49-F238E27FC236}">
                <a16:creationId xmlns:a16="http://schemas.microsoft.com/office/drawing/2014/main" id="{C7577B07-4EF9-400A-9895-A8189FBF6086}"/>
              </a:ext>
            </a:extLst>
          </p:cNvPr>
          <p:cNvSpPr txBox="1"/>
          <p:nvPr/>
        </p:nvSpPr>
        <p:spPr>
          <a:xfrm>
            <a:off x="5636211"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2" name="テキスト ボックス 21">
            <a:extLst>
              <a:ext uri="{FF2B5EF4-FFF2-40B4-BE49-F238E27FC236}">
                <a16:creationId xmlns:a16="http://schemas.microsoft.com/office/drawing/2014/main" id="{B77ED2BD-A0B2-441E-9A07-B6547575BD31}"/>
              </a:ext>
            </a:extLst>
          </p:cNvPr>
          <p:cNvSpPr txBox="1"/>
          <p:nvPr/>
        </p:nvSpPr>
        <p:spPr>
          <a:xfrm>
            <a:off x="7838111"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3" name="テキスト ボックス 22">
            <a:extLst>
              <a:ext uri="{FF2B5EF4-FFF2-40B4-BE49-F238E27FC236}">
                <a16:creationId xmlns:a16="http://schemas.microsoft.com/office/drawing/2014/main" id="{DDF23123-96C1-4B5B-9D2F-9A4B4F3C0C5A}"/>
              </a:ext>
            </a:extLst>
          </p:cNvPr>
          <p:cNvSpPr txBox="1"/>
          <p:nvPr/>
        </p:nvSpPr>
        <p:spPr>
          <a:xfrm>
            <a:off x="7838111"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4" name="テキスト ボックス 23">
            <a:extLst>
              <a:ext uri="{FF2B5EF4-FFF2-40B4-BE49-F238E27FC236}">
                <a16:creationId xmlns:a16="http://schemas.microsoft.com/office/drawing/2014/main" id="{AA4AFDF6-E407-4FBF-9637-FE4C56EFC0D0}"/>
              </a:ext>
            </a:extLst>
          </p:cNvPr>
          <p:cNvSpPr txBox="1"/>
          <p:nvPr/>
        </p:nvSpPr>
        <p:spPr>
          <a:xfrm>
            <a:off x="7891223"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5" name="テキスト ボックス 24">
            <a:extLst>
              <a:ext uri="{FF2B5EF4-FFF2-40B4-BE49-F238E27FC236}">
                <a16:creationId xmlns:a16="http://schemas.microsoft.com/office/drawing/2014/main" id="{EE81B404-F017-46D5-A266-909074892BB9}"/>
              </a:ext>
            </a:extLst>
          </p:cNvPr>
          <p:cNvSpPr txBox="1"/>
          <p:nvPr/>
        </p:nvSpPr>
        <p:spPr>
          <a:xfrm>
            <a:off x="10199346"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6" name="テキスト ボックス 25">
            <a:extLst>
              <a:ext uri="{FF2B5EF4-FFF2-40B4-BE49-F238E27FC236}">
                <a16:creationId xmlns:a16="http://schemas.microsoft.com/office/drawing/2014/main" id="{90ADE181-03EE-48B4-8843-FBD30D2C33DA}"/>
              </a:ext>
            </a:extLst>
          </p:cNvPr>
          <p:cNvSpPr txBox="1"/>
          <p:nvPr/>
        </p:nvSpPr>
        <p:spPr>
          <a:xfrm>
            <a:off x="10199346"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7" name="テキスト ボックス 26">
            <a:extLst>
              <a:ext uri="{FF2B5EF4-FFF2-40B4-BE49-F238E27FC236}">
                <a16:creationId xmlns:a16="http://schemas.microsoft.com/office/drawing/2014/main" id="{B6EB432C-766E-45C3-BCF5-9241C15F7A76}"/>
              </a:ext>
            </a:extLst>
          </p:cNvPr>
          <p:cNvSpPr txBox="1"/>
          <p:nvPr/>
        </p:nvSpPr>
        <p:spPr>
          <a:xfrm>
            <a:off x="10199346"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9" name="矢印: 五方向 28">
            <a:extLst>
              <a:ext uri="{FF2B5EF4-FFF2-40B4-BE49-F238E27FC236}">
                <a16:creationId xmlns:a16="http://schemas.microsoft.com/office/drawing/2014/main" id="{D354707B-B182-40C0-BEC4-E1254468FAD5}"/>
              </a:ext>
            </a:extLst>
          </p:cNvPr>
          <p:cNvSpPr/>
          <p:nvPr/>
        </p:nvSpPr>
        <p:spPr>
          <a:xfrm>
            <a:off x="991563" y="247205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マイルストン⓪</a:t>
            </a:r>
          </a:p>
        </p:txBody>
      </p:sp>
      <p:sp>
        <p:nvSpPr>
          <p:cNvPr id="30" name="四角形: 角を丸くする 29">
            <a:extLst>
              <a:ext uri="{FF2B5EF4-FFF2-40B4-BE49-F238E27FC236}">
                <a16:creationId xmlns:a16="http://schemas.microsoft.com/office/drawing/2014/main" id="{73FE7451-155E-4FC7-8FA8-1DB41D57F9ED}"/>
              </a:ext>
            </a:extLst>
          </p:cNvPr>
          <p:cNvSpPr/>
          <p:nvPr/>
        </p:nvSpPr>
        <p:spPr>
          <a:xfrm>
            <a:off x="3210288" y="2440377"/>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ユースケースを</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確定する</a:t>
            </a:r>
          </a:p>
        </p:txBody>
      </p:sp>
      <p:sp>
        <p:nvSpPr>
          <p:cNvPr id="31" name="テキスト ボックス 30">
            <a:extLst>
              <a:ext uri="{FF2B5EF4-FFF2-40B4-BE49-F238E27FC236}">
                <a16:creationId xmlns:a16="http://schemas.microsoft.com/office/drawing/2014/main" id="{462938EE-72AB-4A17-88B5-C89E2A2172BC}"/>
              </a:ext>
            </a:extLst>
          </p:cNvPr>
          <p:cNvSpPr txBox="1"/>
          <p:nvPr/>
        </p:nvSpPr>
        <p:spPr>
          <a:xfrm>
            <a:off x="5583099"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2" name="テキスト ボックス 31">
            <a:extLst>
              <a:ext uri="{FF2B5EF4-FFF2-40B4-BE49-F238E27FC236}">
                <a16:creationId xmlns:a16="http://schemas.microsoft.com/office/drawing/2014/main" id="{D7C0EAC2-5B7A-456E-95FC-3F3A1BB15B22}"/>
              </a:ext>
            </a:extLst>
          </p:cNvPr>
          <p:cNvSpPr txBox="1"/>
          <p:nvPr/>
        </p:nvSpPr>
        <p:spPr>
          <a:xfrm>
            <a:off x="7838111"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3" name="テキスト ボックス 32">
            <a:extLst>
              <a:ext uri="{FF2B5EF4-FFF2-40B4-BE49-F238E27FC236}">
                <a16:creationId xmlns:a16="http://schemas.microsoft.com/office/drawing/2014/main" id="{04219F07-4608-48FA-848C-0BB216D84C4A}"/>
              </a:ext>
            </a:extLst>
          </p:cNvPr>
          <p:cNvSpPr txBox="1"/>
          <p:nvPr/>
        </p:nvSpPr>
        <p:spPr>
          <a:xfrm>
            <a:off x="10199346"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 name="楕円 2">
            <a:extLst>
              <a:ext uri="{FF2B5EF4-FFF2-40B4-BE49-F238E27FC236}">
                <a16:creationId xmlns:a16="http://schemas.microsoft.com/office/drawing/2014/main" id="{7DFBF5E0-E502-40A8-8FCE-BF5F4FD61ACA}"/>
              </a:ext>
            </a:extLst>
          </p:cNvPr>
          <p:cNvSpPr/>
          <p:nvPr/>
        </p:nvSpPr>
        <p:spPr>
          <a:xfrm>
            <a:off x="113911" y="378116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2887532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4AA563-1738-4567-9ACB-C08DB20E14C7}"/>
              </a:ext>
            </a:extLst>
          </p:cNvPr>
          <p:cNvSpPr>
            <a:spLocks noGrp="1"/>
          </p:cNvSpPr>
          <p:nvPr>
            <p:ph type="title"/>
          </p:nvPr>
        </p:nvSpPr>
        <p:spPr/>
        <p:txBody>
          <a:bodyPr/>
          <a:lstStyle/>
          <a:p>
            <a:r>
              <a:rPr kumimoji="1" lang="ja-JP" altLang="en-US" dirty="0"/>
              <a:t>なぜ </a:t>
            </a:r>
            <a:r>
              <a:rPr kumimoji="1" lang="en-US" altLang="ja-JP" dirty="0"/>
              <a:t>1~3 </a:t>
            </a:r>
            <a:r>
              <a:rPr kumimoji="1" lang="ja-JP" altLang="en-US" dirty="0"/>
              <a:t>ヵ月か </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60648F53-3A3D-4709-BC41-0E06B78145C2}"/>
              </a:ext>
            </a:extLst>
          </p:cNvPr>
          <p:cNvSpPr>
            <a:spLocks noGrp="1"/>
          </p:cNvSpPr>
          <p:nvPr>
            <p:ph idx="1"/>
          </p:nvPr>
        </p:nvSpPr>
        <p:spPr>
          <a:xfrm>
            <a:off x="425038" y="1371600"/>
            <a:ext cx="11424062" cy="2769989"/>
          </a:xfrm>
        </p:spPr>
        <p:txBody>
          <a:bodyPr/>
          <a:lstStyle/>
          <a:p>
            <a:pPr algn="l"/>
            <a:r>
              <a:rPr kumimoji="1" lang="en-US" altLang="ja-JP" sz="2400" dirty="0">
                <a:solidFill>
                  <a:schemeClr val="tx1"/>
                </a:solidFill>
                <a:latin typeface="メイリオ" panose="020B0604030504040204" pitchFamily="50" charset="-128"/>
                <a:ea typeface="メイリオ" panose="020B0604030504040204" pitchFamily="50" charset="-128"/>
              </a:rPr>
              <a:t>AWS </a:t>
            </a:r>
            <a:r>
              <a:rPr kumimoji="1" lang="ja-JP" altLang="en-US" sz="2400" dirty="0">
                <a:solidFill>
                  <a:schemeClr val="tx1"/>
                </a:solidFill>
                <a:latin typeface="メイリオ" panose="020B0604030504040204" pitchFamily="50" charset="-128"/>
                <a:ea typeface="メイリオ" panose="020B0604030504040204" pitchFamily="50" charset="-128"/>
              </a:rPr>
              <a:t>の </a:t>
            </a:r>
            <a:r>
              <a:rPr kumimoji="1" lang="en-US" altLang="ja-JP" sz="2400" dirty="0">
                <a:solidFill>
                  <a:schemeClr val="tx1"/>
                </a:solidFill>
                <a:latin typeface="メイリオ" panose="020B0604030504040204" pitchFamily="50" charset="-128"/>
                <a:ea typeface="メイリオ" panose="020B0604030504040204" pitchFamily="50" charset="-128"/>
              </a:rPr>
              <a:t>CTO </a:t>
            </a:r>
            <a:r>
              <a:rPr kumimoji="1" lang="ja-JP" altLang="en-US" sz="2400" dirty="0">
                <a:solidFill>
                  <a:schemeClr val="tx1"/>
                </a:solidFill>
                <a:latin typeface="メイリオ" panose="020B0604030504040204" pitchFamily="50" charset="-128"/>
                <a:ea typeface="メイリオ" panose="020B0604030504040204" pitchFamily="50" charset="-128"/>
              </a:rPr>
              <a:t>に対するエンゲージメントの記録に基づくと、</a:t>
            </a:r>
            <a:r>
              <a:rPr kumimoji="1" lang="en-US" altLang="ja-JP" sz="2400" dirty="0">
                <a:solidFill>
                  <a:schemeClr val="tx1"/>
                </a:solidFill>
                <a:latin typeface="メイリオ" panose="020B0604030504040204" pitchFamily="50" charset="-128"/>
                <a:ea typeface="メイリオ" panose="020B0604030504040204" pitchFamily="50" charset="-128"/>
              </a:rPr>
              <a:t>3 </a:t>
            </a:r>
            <a:r>
              <a:rPr kumimoji="1" lang="ja-JP" altLang="en-US" sz="2400" dirty="0">
                <a:solidFill>
                  <a:schemeClr val="tx1"/>
                </a:solidFill>
                <a:latin typeface="メイリオ" panose="020B0604030504040204" pitchFamily="50" charset="-128"/>
                <a:ea typeface="メイリオ" panose="020B0604030504040204" pitchFamily="50" charset="-128"/>
              </a:rPr>
              <a:t>ヶ月以内には </a:t>
            </a:r>
            <a:r>
              <a:rPr kumimoji="1" lang="en-US" altLang="ja-JP" sz="2400" dirty="0">
                <a:solidFill>
                  <a:schemeClr val="tx1"/>
                </a:solidFill>
                <a:latin typeface="メイリオ" panose="020B0604030504040204" pitchFamily="50" charset="-128"/>
                <a:ea typeface="メイリオ" panose="020B0604030504040204" pitchFamily="50" charset="-128"/>
              </a:rPr>
              <a:t>AI/ML </a:t>
            </a:r>
            <a:r>
              <a:rPr kumimoji="1" lang="ja-JP" altLang="en-US" sz="2400" dirty="0">
                <a:solidFill>
                  <a:schemeClr val="tx1"/>
                </a:solidFill>
                <a:latin typeface="メイリオ" panose="020B0604030504040204" pitchFamily="50" charset="-128"/>
                <a:ea typeface="メイリオ" panose="020B0604030504040204" pitchFamily="50" charset="-128"/>
              </a:rPr>
              <a:t>より優先すべきクリティカルなタスクが発生することが多い。</a:t>
            </a:r>
            <a:endParaRPr kumimoji="1" lang="en-US" altLang="ja-JP" dirty="0">
              <a:latin typeface="メイリオ" panose="020B0604030504040204" pitchFamily="50" charset="-128"/>
              <a:ea typeface="メイリオ" panose="020B0604030504040204" pitchFamily="50" charset="-128"/>
            </a:endParaRPr>
          </a:p>
          <a:p>
            <a:pPr algn="l"/>
            <a:endParaRPr kumimoji="1" lang="en-US" altLang="ja-JP" sz="2400" b="1" dirty="0">
              <a:solidFill>
                <a:schemeClr val="tx1"/>
              </a:solidFill>
              <a:latin typeface="メイリオ" panose="020B0604030504040204" pitchFamily="50" charset="-128"/>
              <a:ea typeface="メイリオ" panose="020B0604030504040204" pitchFamily="50" charset="-128"/>
            </a:endParaRPr>
          </a:p>
          <a:p>
            <a:pPr algn="l"/>
            <a:r>
              <a:rPr kumimoji="1" lang="ja-JP" altLang="en-US" sz="2400" dirty="0">
                <a:solidFill>
                  <a:schemeClr val="tx1"/>
                </a:solidFill>
                <a:latin typeface="メイリオ" panose="020B0604030504040204" pitchFamily="50" charset="-128"/>
                <a:ea typeface="メイリオ" panose="020B0604030504040204" pitchFamily="50" charset="-128"/>
              </a:rPr>
              <a:t>人がある習慣を身に付けるには、平均で同じ行動を </a:t>
            </a:r>
            <a:r>
              <a:rPr kumimoji="1" lang="en-US" altLang="ja-JP" sz="2400" dirty="0">
                <a:solidFill>
                  <a:schemeClr val="tx1"/>
                </a:solidFill>
                <a:latin typeface="メイリオ" panose="020B0604030504040204" pitchFamily="50" charset="-128"/>
                <a:ea typeface="メイリオ" panose="020B0604030504040204" pitchFamily="50" charset="-128"/>
              </a:rPr>
              <a:t>66 </a:t>
            </a:r>
            <a:r>
              <a:rPr kumimoji="1" lang="ja-JP" altLang="en-US" sz="2400" dirty="0">
                <a:solidFill>
                  <a:schemeClr val="tx1"/>
                </a:solidFill>
                <a:latin typeface="メイリオ" panose="020B0604030504040204" pitchFamily="50" charset="-128"/>
                <a:ea typeface="メイリオ" panose="020B0604030504040204" pitchFamily="50" charset="-128"/>
              </a:rPr>
              <a:t>日 </a:t>
            </a:r>
            <a:r>
              <a:rPr kumimoji="1" lang="en-US" altLang="ja-JP" sz="2400" dirty="0">
                <a:solidFill>
                  <a:schemeClr val="tx1"/>
                </a:solidFill>
                <a:latin typeface="メイリオ" panose="020B0604030504040204" pitchFamily="50" charset="-128"/>
                <a:ea typeface="メイリオ" panose="020B0604030504040204" pitchFamily="50" charset="-128"/>
              </a:rPr>
              <a:t>( 2 </a:t>
            </a:r>
            <a:r>
              <a:rPr kumimoji="1" lang="ja-JP" altLang="en-US" sz="2400" dirty="0">
                <a:solidFill>
                  <a:schemeClr val="tx1"/>
                </a:solidFill>
                <a:latin typeface="メイリオ" panose="020B0604030504040204" pitchFamily="50" charset="-128"/>
                <a:ea typeface="メイリオ" panose="020B0604030504040204" pitchFamily="50" charset="-128"/>
              </a:rPr>
              <a:t>カ月超</a:t>
            </a:r>
            <a:r>
              <a:rPr kumimoji="1" lang="en-US" altLang="ja-JP" sz="2400" dirty="0">
                <a:solidFill>
                  <a:schemeClr val="tx1"/>
                </a:solidFill>
                <a:latin typeface="メイリオ" panose="020B0604030504040204" pitchFamily="50" charset="-128"/>
                <a:ea typeface="メイリオ" panose="020B0604030504040204" pitchFamily="50" charset="-128"/>
              </a:rPr>
              <a:t>)</a:t>
            </a:r>
            <a:r>
              <a:rPr kumimoji="1" lang="ja-JP" altLang="en-US" sz="2400" dirty="0">
                <a:solidFill>
                  <a:schemeClr val="tx1"/>
                </a:solidFill>
                <a:latin typeface="メイリオ" panose="020B0604030504040204" pitchFamily="50" charset="-128"/>
                <a:ea typeface="メイリオ" panose="020B0604030504040204" pitchFamily="50" charset="-128"/>
              </a:rPr>
              <a:t> 続けることが必要 </a:t>
            </a:r>
            <a:r>
              <a:rPr kumimoji="1" lang="en-US" altLang="ja-JP" sz="2400" dirty="0">
                <a:solidFill>
                  <a:schemeClr val="tx1"/>
                </a:solidFill>
                <a:latin typeface="メイリオ" panose="020B0604030504040204" pitchFamily="50" charset="-128"/>
                <a:ea typeface="メイリオ" panose="020B0604030504040204" pitchFamily="50" charset="-128"/>
              </a:rPr>
              <a:t>(※)</a:t>
            </a:r>
            <a:endParaRPr kumimoji="1" lang="ja-JP" altLang="en-US" sz="2400" dirty="0">
              <a:solidFill>
                <a:schemeClr val="tx1"/>
              </a:solidFill>
              <a:latin typeface="メイリオ" panose="020B0604030504040204" pitchFamily="50" charset="-128"/>
              <a:ea typeface="メイリオ" panose="020B0604030504040204" pitchFamily="50" charset="-128"/>
            </a:endParaRPr>
          </a:p>
          <a:p>
            <a:endParaRPr kumimoji="1" lang="ja-JP" altLang="en-US" dirty="0"/>
          </a:p>
        </p:txBody>
      </p:sp>
      <p:sp>
        <p:nvSpPr>
          <p:cNvPr id="4" name="スライド番号プレースホルダー 3">
            <a:extLst>
              <a:ext uri="{FF2B5EF4-FFF2-40B4-BE49-F238E27FC236}">
                <a16:creationId xmlns:a16="http://schemas.microsoft.com/office/drawing/2014/main" id="{3BF08A4D-6BA5-48BB-A649-A6A8A073EFCD}"/>
              </a:ext>
            </a:extLst>
          </p:cNvPr>
          <p:cNvSpPr>
            <a:spLocks noGrp="1"/>
          </p:cNvSpPr>
          <p:nvPr>
            <p:ph type="sldNum" sz="quarter" idx="4"/>
          </p:nvPr>
        </p:nvSpPr>
        <p:spPr/>
        <p:txBody>
          <a:bodyPr/>
          <a:lstStyle/>
          <a:p>
            <a:fld id="{DC503246-BBCE-4F0A-BCDC-08FC4C52637D}" type="slidenum">
              <a:rPr lang="en-US" smtClean="0"/>
              <a:pPr/>
              <a:t>6</a:t>
            </a:fld>
            <a:endParaRPr lang="en-US"/>
          </a:p>
        </p:txBody>
      </p:sp>
      <p:sp>
        <p:nvSpPr>
          <p:cNvPr id="5" name="テキスト ボックス 4">
            <a:extLst>
              <a:ext uri="{FF2B5EF4-FFF2-40B4-BE49-F238E27FC236}">
                <a16:creationId xmlns:a16="http://schemas.microsoft.com/office/drawing/2014/main" id="{76D3A06B-4D6C-4516-920F-7DB4EF364A54}"/>
              </a:ext>
            </a:extLst>
          </p:cNvPr>
          <p:cNvSpPr txBox="1"/>
          <p:nvPr/>
        </p:nvSpPr>
        <p:spPr>
          <a:xfrm>
            <a:off x="4247535" y="5995686"/>
            <a:ext cx="7320559" cy="400110"/>
          </a:xfrm>
          <a:prstGeom prst="rect">
            <a:avLst/>
          </a:prstGeom>
          <a:noFill/>
        </p:spPr>
        <p:txBody>
          <a:bodyPr wrap="square" lIns="0" rIns="0" rtlCol="0">
            <a:spAutoFit/>
          </a:bodyPr>
          <a:lstStyle/>
          <a:p>
            <a:pPr algn="r"/>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ロンドン大学のフィリパ・ラリー博士の研究に基づく</a:t>
            </a:r>
          </a:p>
        </p:txBody>
      </p:sp>
    </p:spTree>
    <p:extLst>
      <p:ext uri="{BB962C8B-B14F-4D97-AF65-F5344CB8AC3E}">
        <p14:creationId xmlns:p14="http://schemas.microsoft.com/office/powerpoint/2010/main" val="35498232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準備フェーズは本日完了させる</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7</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600" y="1090225"/>
            <a:ext cx="10972800" cy="461665"/>
          </a:xfrm>
        </p:spPr>
        <p:txBody>
          <a:bodyPr/>
          <a:lstStyle/>
          <a:p>
            <a:r>
              <a:rPr lang="ja-JP" altLang="en-US" dirty="0"/>
              <a:t>実践</a:t>
            </a:r>
            <a:r>
              <a:rPr lang="ja-JP" altLang="en-US" dirty="0">
                <a:solidFill>
                  <a:schemeClr val="tx1"/>
                </a:solidFill>
              </a:rPr>
              <a:t>編の </a:t>
            </a:r>
            <a:r>
              <a:rPr lang="en-US" altLang="ja-JP" dirty="0">
                <a:solidFill>
                  <a:schemeClr val="tx1"/>
                </a:solidFill>
              </a:rPr>
              <a:t>Working Backwards </a:t>
            </a:r>
            <a:r>
              <a:rPr lang="ja-JP" altLang="en-US" dirty="0"/>
              <a:t>を補完することで意思決定を改善し</a:t>
            </a:r>
            <a:r>
              <a:rPr lang="ja-JP" altLang="en-US" dirty="0">
                <a:solidFill>
                  <a:schemeClr val="tx1"/>
                </a:solidFill>
              </a:rPr>
              <a:t>①に進む</a:t>
            </a:r>
            <a:endParaRPr lang="en-US" altLang="ja-JP" dirty="0">
              <a:solidFill>
                <a:schemeClr val="tx1"/>
              </a:solidFill>
            </a:endParaRPr>
          </a:p>
        </p:txBody>
      </p:sp>
      <p:sp>
        <p:nvSpPr>
          <p:cNvPr id="8" name="矢印: 五方向 7">
            <a:extLst>
              <a:ext uri="{FF2B5EF4-FFF2-40B4-BE49-F238E27FC236}">
                <a16:creationId xmlns:a16="http://schemas.microsoft.com/office/drawing/2014/main" id="{93F48DD1-57D6-4312-AA3B-C9FBA86B0C2F}"/>
              </a:ext>
            </a:extLst>
          </p:cNvPr>
          <p:cNvSpPr/>
          <p:nvPr/>
        </p:nvSpPr>
        <p:spPr>
          <a:xfrm>
            <a:off x="991563" y="3246926"/>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9" name="矢印: 五方向 8">
            <a:extLst>
              <a:ext uri="{FF2B5EF4-FFF2-40B4-BE49-F238E27FC236}">
                <a16:creationId xmlns:a16="http://schemas.microsoft.com/office/drawing/2014/main" id="{6880DC81-565F-4B42-879B-732EB233B3FC}"/>
              </a:ext>
            </a:extLst>
          </p:cNvPr>
          <p:cNvSpPr/>
          <p:nvPr/>
        </p:nvSpPr>
        <p:spPr>
          <a:xfrm>
            <a:off x="991563" y="405788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10" name="矢印: 五方向 9">
            <a:extLst>
              <a:ext uri="{FF2B5EF4-FFF2-40B4-BE49-F238E27FC236}">
                <a16:creationId xmlns:a16="http://schemas.microsoft.com/office/drawing/2014/main" id="{37E78918-F9AB-4B3C-951F-DF58D6509648}"/>
              </a:ext>
            </a:extLst>
          </p:cNvPr>
          <p:cNvSpPr/>
          <p:nvPr/>
        </p:nvSpPr>
        <p:spPr>
          <a:xfrm>
            <a:off x="991563" y="491054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sp>
        <p:nvSpPr>
          <p:cNvPr id="16" name="四角形: 角を丸くする 15">
            <a:extLst>
              <a:ext uri="{FF2B5EF4-FFF2-40B4-BE49-F238E27FC236}">
                <a16:creationId xmlns:a16="http://schemas.microsoft.com/office/drawing/2014/main" id="{A51ECD83-7DB2-46E0-9085-749AEAC91599}"/>
              </a:ext>
            </a:extLst>
          </p:cNvPr>
          <p:cNvSpPr/>
          <p:nvPr/>
        </p:nvSpPr>
        <p:spPr>
          <a:xfrm>
            <a:off x="5583099"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7" name="四角形: 角を丸くする 16">
            <a:extLst>
              <a:ext uri="{FF2B5EF4-FFF2-40B4-BE49-F238E27FC236}">
                <a16:creationId xmlns:a16="http://schemas.microsoft.com/office/drawing/2014/main" id="{92BE0F81-C7FA-42CB-80C9-D29A79AAAE20}"/>
              </a:ext>
            </a:extLst>
          </p:cNvPr>
          <p:cNvSpPr/>
          <p:nvPr/>
        </p:nvSpPr>
        <p:spPr>
          <a:xfrm>
            <a:off x="7838111"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8" name="四角形: 角を丸くする 17">
            <a:extLst>
              <a:ext uri="{FF2B5EF4-FFF2-40B4-BE49-F238E27FC236}">
                <a16:creationId xmlns:a16="http://schemas.microsoft.com/office/drawing/2014/main" id="{2A6B2729-8731-4FB0-8CBE-8B8844C74A76}"/>
              </a:ext>
            </a:extLst>
          </p:cNvPr>
          <p:cNvSpPr/>
          <p:nvPr/>
        </p:nvSpPr>
        <p:spPr>
          <a:xfrm>
            <a:off x="10093124" y="170448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9" name="テキスト ボックス 18">
            <a:extLst>
              <a:ext uri="{FF2B5EF4-FFF2-40B4-BE49-F238E27FC236}">
                <a16:creationId xmlns:a16="http://schemas.microsoft.com/office/drawing/2014/main" id="{E0CDB332-C7CA-4685-861C-2DC79810A53D}"/>
              </a:ext>
            </a:extLst>
          </p:cNvPr>
          <p:cNvSpPr txBox="1"/>
          <p:nvPr/>
        </p:nvSpPr>
        <p:spPr>
          <a:xfrm>
            <a:off x="5583099" y="2688129"/>
            <a:ext cx="1789974" cy="369332"/>
          </a:xfrm>
          <a:prstGeom prst="rect">
            <a:avLst/>
          </a:prstGeom>
          <a:noFill/>
        </p:spPr>
        <p:txBody>
          <a:bodyPr wrap="square" lIns="0" rIns="0" rtlCol="0">
            <a:spAutoFit/>
          </a:bodyPr>
          <a:lstStyle/>
          <a:p>
            <a:pPr algn="ctr"/>
            <a:r>
              <a:rPr kumimoji="1" lang="en-US" altLang="ja-JP" dirty="0" err="1">
                <a:solidFill>
                  <a:schemeClr val="accent2"/>
                </a:solidFill>
              </a:rPr>
              <a:t>Todo</a:t>
            </a:r>
            <a:endParaRPr kumimoji="1" lang="ja-JP" altLang="en-US" dirty="0" err="1">
              <a:solidFill>
                <a:schemeClr val="accent2"/>
              </a:solidFill>
            </a:endParaRPr>
          </a:p>
        </p:txBody>
      </p:sp>
      <p:sp>
        <p:nvSpPr>
          <p:cNvPr id="20" name="テキスト ボックス 19">
            <a:extLst>
              <a:ext uri="{FF2B5EF4-FFF2-40B4-BE49-F238E27FC236}">
                <a16:creationId xmlns:a16="http://schemas.microsoft.com/office/drawing/2014/main" id="{EA58782D-CDFC-4170-BE7C-719029BCEBDC}"/>
              </a:ext>
            </a:extLst>
          </p:cNvPr>
          <p:cNvSpPr txBox="1"/>
          <p:nvPr/>
        </p:nvSpPr>
        <p:spPr>
          <a:xfrm>
            <a:off x="5583099"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1" name="テキスト ボックス 20">
            <a:extLst>
              <a:ext uri="{FF2B5EF4-FFF2-40B4-BE49-F238E27FC236}">
                <a16:creationId xmlns:a16="http://schemas.microsoft.com/office/drawing/2014/main" id="{C7577B07-4EF9-400A-9895-A8189FBF6086}"/>
              </a:ext>
            </a:extLst>
          </p:cNvPr>
          <p:cNvSpPr txBox="1"/>
          <p:nvPr/>
        </p:nvSpPr>
        <p:spPr>
          <a:xfrm>
            <a:off x="5636211"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2" name="テキスト ボックス 21">
            <a:extLst>
              <a:ext uri="{FF2B5EF4-FFF2-40B4-BE49-F238E27FC236}">
                <a16:creationId xmlns:a16="http://schemas.microsoft.com/office/drawing/2014/main" id="{B77ED2BD-A0B2-441E-9A07-B6547575BD31}"/>
              </a:ext>
            </a:extLst>
          </p:cNvPr>
          <p:cNvSpPr txBox="1"/>
          <p:nvPr/>
        </p:nvSpPr>
        <p:spPr>
          <a:xfrm>
            <a:off x="7838111" y="2688129"/>
            <a:ext cx="1789974" cy="369332"/>
          </a:xfrm>
          <a:prstGeom prst="rect">
            <a:avLst/>
          </a:prstGeom>
          <a:noFill/>
        </p:spPr>
        <p:txBody>
          <a:bodyPr wrap="square" lIns="0" rIns="0" rtlCol="0">
            <a:spAutoFit/>
          </a:bodyPr>
          <a:lstStyle/>
          <a:p>
            <a:pPr algn="ctr"/>
            <a:r>
              <a:rPr kumimoji="1" lang="en-US" altLang="ja-JP" dirty="0" err="1">
                <a:solidFill>
                  <a:schemeClr val="accent2"/>
                </a:solidFill>
              </a:rPr>
              <a:t>Todo</a:t>
            </a:r>
            <a:endParaRPr kumimoji="1" lang="ja-JP" altLang="en-US" dirty="0" err="1">
              <a:solidFill>
                <a:schemeClr val="accent2"/>
              </a:solidFill>
            </a:endParaRPr>
          </a:p>
        </p:txBody>
      </p:sp>
      <p:sp>
        <p:nvSpPr>
          <p:cNvPr id="23" name="テキスト ボックス 22">
            <a:extLst>
              <a:ext uri="{FF2B5EF4-FFF2-40B4-BE49-F238E27FC236}">
                <a16:creationId xmlns:a16="http://schemas.microsoft.com/office/drawing/2014/main" id="{DDF23123-96C1-4B5B-9D2F-9A4B4F3C0C5A}"/>
              </a:ext>
            </a:extLst>
          </p:cNvPr>
          <p:cNvSpPr txBox="1"/>
          <p:nvPr/>
        </p:nvSpPr>
        <p:spPr>
          <a:xfrm>
            <a:off x="7838111"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4" name="テキスト ボックス 23">
            <a:extLst>
              <a:ext uri="{FF2B5EF4-FFF2-40B4-BE49-F238E27FC236}">
                <a16:creationId xmlns:a16="http://schemas.microsoft.com/office/drawing/2014/main" id="{AA4AFDF6-E407-4FBF-9637-FE4C56EFC0D0}"/>
              </a:ext>
            </a:extLst>
          </p:cNvPr>
          <p:cNvSpPr txBox="1"/>
          <p:nvPr/>
        </p:nvSpPr>
        <p:spPr>
          <a:xfrm>
            <a:off x="7891223"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5" name="テキスト ボックス 24">
            <a:extLst>
              <a:ext uri="{FF2B5EF4-FFF2-40B4-BE49-F238E27FC236}">
                <a16:creationId xmlns:a16="http://schemas.microsoft.com/office/drawing/2014/main" id="{EE81B404-F017-46D5-A266-909074892BB9}"/>
              </a:ext>
            </a:extLst>
          </p:cNvPr>
          <p:cNvSpPr txBox="1"/>
          <p:nvPr/>
        </p:nvSpPr>
        <p:spPr>
          <a:xfrm>
            <a:off x="10199346" y="2688129"/>
            <a:ext cx="1789974" cy="369332"/>
          </a:xfrm>
          <a:prstGeom prst="rect">
            <a:avLst/>
          </a:prstGeom>
          <a:noFill/>
        </p:spPr>
        <p:txBody>
          <a:bodyPr wrap="square" lIns="0" rIns="0" rtlCol="0">
            <a:spAutoFit/>
          </a:bodyPr>
          <a:lstStyle/>
          <a:p>
            <a:pPr algn="ctr"/>
            <a:r>
              <a:rPr kumimoji="1" lang="en-US" altLang="ja-JP" dirty="0" err="1">
                <a:solidFill>
                  <a:schemeClr val="accent2"/>
                </a:solidFill>
              </a:rPr>
              <a:t>Todo</a:t>
            </a:r>
            <a:endParaRPr kumimoji="1" lang="ja-JP" altLang="en-US" dirty="0" err="1">
              <a:solidFill>
                <a:schemeClr val="accent2"/>
              </a:solidFill>
            </a:endParaRPr>
          </a:p>
        </p:txBody>
      </p:sp>
      <p:sp>
        <p:nvSpPr>
          <p:cNvPr id="26" name="テキスト ボックス 25">
            <a:extLst>
              <a:ext uri="{FF2B5EF4-FFF2-40B4-BE49-F238E27FC236}">
                <a16:creationId xmlns:a16="http://schemas.microsoft.com/office/drawing/2014/main" id="{90ADE181-03EE-48B4-8843-FBD30D2C33DA}"/>
              </a:ext>
            </a:extLst>
          </p:cNvPr>
          <p:cNvSpPr txBox="1"/>
          <p:nvPr/>
        </p:nvSpPr>
        <p:spPr>
          <a:xfrm>
            <a:off x="10199346"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7" name="テキスト ボックス 26">
            <a:extLst>
              <a:ext uri="{FF2B5EF4-FFF2-40B4-BE49-F238E27FC236}">
                <a16:creationId xmlns:a16="http://schemas.microsoft.com/office/drawing/2014/main" id="{B6EB432C-766E-45C3-BCF5-9241C15F7A76}"/>
              </a:ext>
            </a:extLst>
          </p:cNvPr>
          <p:cNvSpPr txBox="1"/>
          <p:nvPr/>
        </p:nvSpPr>
        <p:spPr>
          <a:xfrm>
            <a:off x="10199346"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9" name="矢印: 五方向 28">
            <a:extLst>
              <a:ext uri="{FF2B5EF4-FFF2-40B4-BE49-F238E27FC236}">
                <a16:creationId xmlns:a16="http://schemas.microsoft.com/office/drawing/2014/main" id="{D354707B-B182-40C0-BEC4-E1254468FAD5}"/>
              </a:ext>
            </a:extLst>
          </p:cNvPr>
          <p:cNvSpPr/>
          <p:nvPr/>
        </p:nvSpPr>
        <p:spPr>
          <a:xfrm>
            <a:off x="991563" y="247205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マイルストン⓪</a:t>
            </a:r>
          </a:p>
        </p:txBody>
      </p:sp>
      <p:sp>
        <p:nvSpPr>
          <p:cNvPr id="30" name="四角形: 角を丸くする 29">
            <a:extLst>
              <a:ext uri="{FF2B5EF4-FFF2-40B4-BE49-F238E27FC236}">
                <a16:creationId xmlns:a16="http://schemas.microsoft.com/office/drawing/2014/main" id="{73FE7451-155E-4FC7-8FA8-1DB41D57F9ED}"/>
              </a:ext>
            </a:extLst>
          </p:cNvPr>
          <p:cNvSpPr/>
          <p:nvPr/>
        </p:nvSpPr>
        <p:spPr>
          <a:xfrm>
            <a:off x="3210288" y="2440377"/>
            <a:ext cx="2075725"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ユースケースを</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確定する</a:t>
            </a:r>
          </a:p>
        </p:txBody>
      </p:sp>
      <p:sp>
        <p:nvSpPr>
          <p:cNvPr id="31" name="テキスト ボックス 30">
            <a:extLst>
              <a:ext uri="{FF2B5EF4-FFF2-40B4-BE49-F238E27FC236}">
                <a16:creationId xmlns:a16="http://schemas.microsoft.com/office/drawing/2014/main" id="{462938EE-72AB-4A17-88B5-C89E2A2172BC}"/>
              </a:ext>
            </a:extLst>
          </p:cNvPr>
          <p:cNvSpPr txBox="1"/>
          <p:nvPr/>
        </p:nvSpPr>
        <p:spPr>
          <a:xfrm>
            <a:off x="5583099"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2" name="テキスト ボックス 31">
            <a:extLst>
              <a:ext uri="{FF2B5EF4-FFF2-40B4-BE49-F238E27FC236}">
                <a16:creationId xmlns:a16="http://schemas.microsoft.com/office/drawing/2014/main" id="{D7C0EAC2-5B7A-456E-95FC-3F3A1BB15B22}"/>
              </a:ext>
            </a:extLst>
          </p:cNvPr>
          <p:cNvSpPr txBox="1"/>
          <p:nvPr/>
        </p:nvSpPr>
        <p:spPr>
          <a:xfrm>
            <a:off x="7838111"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3" name="テキスト ボックス 32">
            <a:extLst>
              <a:ext uri="{FF2B5EF4-FFF2-40B4-BE49-F238E27FC236}">
                <a16:creationId xmlns:a16="http://schemas.microsoft.com/office/drawing/2014/main" id="{04219F07-4608-48FA-848C-0BB216D84C4A}"/>
              </a:ext>
            </a:extLst>
          </p:cNvPr>
          <p:cNvSpPr txBox="1"/>
          <p:nvPr/>
        </p:nvSpPr>
        <p:spPr>
          <a:xfrm>
            <a:off x="10199346"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4" name="四角形: 角を丸くする 33">
            <a:extLst>
              <a:ext uri="{FF2B5EF4-FFF2-40B4-BE49-F238E27FC236}">
                <a16:creationId xmlns:a16="http://schemas.microsoft.com/office/drawing/2014/main" id="{BBF27A6F-6659-408E-AB95-6B5A4C5F0EDF}"/>
              </a:ext>
            </a:extLst>
          </p:cNvPr>
          <p:cNvSpPr/>
          <p:nvPr/>
        </p:nvSpPr>
        <p:spPr>
          <a:xfrm>
            <a:off x="3210288" y="3246926"/>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顧客の明確な</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反応を確認</a:t>
            </a:r>
          </a:p>
        </p:txBody>
      </p:sp>
      <p:sp>
        <p:nvSpPr>
          <p:cNvPr id="35" name="四角形: 角を丸くする 34">
            <a:extLst>
              <a:ext uri="{FF2B5EF4-FFF2-40B4-BE49-F238E27FC236}">
                <a16:creationId xmlns:a16="http://schemas.microsoft.com/office/drawing/2014/main" id="{B8143C15-6012-4FAA-80BF-DB1686D1FB7F}"/>
              </a:ext>
            </a:extLst>
          </p:cNvPr>
          <p:cNvSpPr/>
          <p:nvPr/>
        </p:nvSpPr>
        <p:spPr>
          <a:xfrm>
            <a:off x="3210288" y="4063669"/>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ビジネス </a:t>
            </a:r>
            <a:r>
              <a:rPr kumimoji="1" lang="en-US" altLang="ja-JP" dirty="0">
                <a:solidFill>
                  <a:schemeClr val="tx1"/>
                </a:solidFill>
                <a:latin typeface="メイリオ" panose="020B0604030504040204" pitchFamily="50" charset="-128"/>
                <a:ea typeface="メイリオ" panose="020B0604030504040204" pitchFamily="50" charset="-128"/>
              </a:rPr>
              <a:t>KPI </a:t>
            </a:r>
            <a:r>
              <a:rPr kumimoji="1" lang="ja-JP" altLang="en-US" dirty="0">
                <a:solidFill>
                  <a:schemeClr val="tx1"/>
                </a:solidFill>
                <a:latin typeface="メイリオ" panose="020B0604030504040204" pitchFamily="50" charset="-128"/>
                <a:ea typeface="メイリオ" panose="020B0604030504040204" pitchFamily="50" charset="-128"/>
              </a:rPr>
              <a:t>の</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改善を確認</a:t>
            </a:r>
          </a:p>
        </p:txBody>
      </p:sp>
      <p:sp>
        <p:nvSpPr>
          <p:cNvPr id="36" name="四角形: 角を丸くする 35">
            <a:extLst>
              <a:ext uri="{FF2B5EF4-FFF2-40B4-BE49-F238E27FC236}">
                <a16:creationId xmlns:a16="http://schemas.microsoft.com/office/drawing/2014/main" id="{1CC63238-8F2F-44D9-B3A7-3992AFFAEEF5}"/>
              </a:ext>
            </a:extLst>
          </p:cNvPr>
          <p:cNvSpPr/>
          <p:nvPr/>
        </p:nvSpPr>
        <p:spPr>
          <a:xfrm>
            <a:off x="3210288" y="4868838"/>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モデル改善による反応の改善を確認</a:t>
            </a:r>
          </a:p>
        </p:txBody>
      </p:sp>
      <p:cxnSp>
        <p:nvCxnSpPr>
          <p:cNvPr id="37" name="直線矢印コネクタ 36">
            <a:extLst>
              <a:ext uri="{FF2B5EF4-FFF2-40B4-BE49-F238E27FC236}">
                <a16:creationId xmlns:a16="http://schemas.microsoft.com/office/drawing/2014/main" id="{4529C5C0-89E9-428C-BD86-EF92C9F61832}"/>
              </a:ext>
            </a:extLst>
          </p:cNvPr>
          <p:cNvCxnSpPr>
            <a:cxnSpLocks/>
          </p:cNvCxnSpPr>
          <p:nvPr/>
        </p:nvCxnSpPr>
        <p:spPr>
          <a:xfrm>
            <a:off x="555584" y="2472052"/>
            <a:ext cx="0" cy="189347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F603FF1F-ACC9-4461-952E-B86156A7585B}"/>
              </a:ext>
            </a:extLst>
          </p:cNvPr>
          <p:cNvSpPr txBox="1"/>
          <p:nvPr/>
        </p:nvSpPr>
        <p:spPr>
          <a:xfrm>
            <a:off x="0" y="446624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39" name="楕円 38">
            <a:extLst>
              <a:ext uri="{FF2B5EF4-FFF2-40B4-BE49-F238E27FC236}">
                <a16:creationId xmlns:a16="http://schemas.microsoft.com/office/drawing/2014/main" id="{5B4E218B-2288-4B8F-8CB8-F4FD01D6F323}"/>
              </a:ext>
            </a:extLst>
          </p:cNvPr>
          <p:cNvSpPr/>
          <p:nvPr/>
        </p:nvSpPr>
        <p:spPr>
          <a:xfrm>
            <a:off x="113911" y="378116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28992440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11836-CC28-4EFC-8059-D77542C0B9ED}"/>
              </a:ext>
            </a:extLst>
          </p:cNvPr>
          <p:cNvSpPr>
            <a:spLocks noGrp="1"/>
          </p:cNvSpPr>
          <p:nvPr>
            <p:ph type="title"/>
          </p:nvPr>
        </p:nvSpPr>
        <p:spPr/>
        <p:txBody>
          <a:bodyPr/>
          <a:lstStyle/>
          <a:p>
            <a:r>
              <a:rPr kumimoji="1" lang="en-US" altLang="ja-JP" dirty="0"/>
              <a:t>Day2 : </a:t>
            </a:r>
            <a:r>
              <a:rPr kumimoji="1" lang="ja-JP" altLang="en-US" dirty="0"/>
              <a:t>改善編の進め方</a:t>
            </a:r>
          </a:p>
        </p:txBody>
      </p:sp>
      <p:sp>
        <p:nvSpPr>
          <p:cNvPr id="4" name="スライド番号プレースホルダー 3">
            <a:extLst>
              <a:ext uri="{FF2B5EF4-FFF2-40B4-BE49-F238E27FC236}">
                <a16:creationId xmlns:a16="http://schemas.microsoft.com/office/drawing/2014/main" id="{9C15C364-B587-4AD1-BE7C-31F4376C8A4B}"/>
              </a:ext>
            </a:extLst>
          </p:cNvPr>
          <p:cNvSpPr>
            <a:spLocks noGrp="1"/>
          </p:cNvSpPr>
          <p:nvPr>
            <p:ph type="sldNum" sz="quarter" idx="4"/>
          </p:nvPr>
        </p:nvSpPr>
        <p:spPr/>
        <p:txBody>
          <a:bodyPr/>
          <a:lstStyle/>
          <a:p>
            <a:fld id="{DC503246-BBCE-4F0A-BCDC-08FC4C52637D}" type="slidenum">
              <a:rPr lang="en-US" smtClean="0"/>
              <a:pPr/>
              <a:t>8</a:t>
            </a:fld>
            <a:endParaRPr lang="en-US" dirty="0"/>
          </a:p>
        </p:txBody>
      </p:sp>
      <p:sp>
        <p:nvSpPr>
          <p:cNvPr id="38" name="矢印: 五方向 37">
            <a:extLst>
              <a:ext uri="{FF2B5EF4-FFF2-40B4-BE49-F238E27FC236}">
                <a16:creationId xmlns:a16="http://schemas.microsoft.com/office/drawing/2014/main" id="{5EA5812D-AFF3-4DE8-90B6-0AD73B0141E8}"/>
              </a:ext>
            </a:extLst>
          </p:cNvPr>
          <p:cNvSpPr/>
          <p:nvPr/>
        </p:nvSpPr>
        <p:spPr>
          <a:xfrm rot="5400000">
            <a:off x="5188257" y="-3615019"/>
            <a:ext cx="1897626" cy="11424061"/>
          </a:xfrm>
          <a:prstGeom prst="homePlate">
            <a:avLst>
              <a:gd name="adj" fmla="val 23057"/>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40" name="矢印: 五方向 39">
            <a:extLst>
              <a:ext uri="{FF2B5EF4-FFF2-40B4-BE49-F238E27FC236}">
                <a16:creationId xmlns:a16="http://schemas.microsoft.com/office/drawing/2014/main" id="{CAC9949F-4B58-42FE-88BB-1FB93E3D70AC}"/>
              </a:ext>
            </a:extLst>
          </p:cNvPr>
          <p:cNvSpPr/>
          <p:nvPr/>
        </p:nvSpPr>
        <p:spPr>
          <a:xfrm>
            <a:off x="107396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Listen</a:t>
            </a:r>
            <a:endParaRPr kumimoji="1" lang="ja-JP" altLang="en-US" dirty="0" err="1"/>
          </a:p>
        </p:txBody>
      </p:sp>
      <p:sp>
        <p:nvSpPr>
          <p:cNvPr id="41" name="矢印: 五方向 40">
            <a:extLst>
              <a:ext uri="{FF2B5EF4-FFF2-40B4-BE49-F238E27FC236}">
                <a16:creationId xmlns:a16="http://schemas.microsoft.com/office/drawing/2014/main" id="{D4BDD3D4-E7A2-49D5-AF63-CA39FAE6C94B}"/>
              </a:ext>
            </a:extLst>
          </p:cNvPr>
          <p:cNvSpPr/>
          <p:nvPr/>
        </p:nvSpPr>
        <p:spPr>
          <a:xfrm>
            <a:off x="314347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Define</a:t>
            </a:r>
            <a:endParaRPr kumimoji="1" lang="ja-JP" altLang="en-US" dirty="0" err="1"/>
          </a:p>
        </p:txBody>
      </p:sp>
      <p:sp>
        <p:nvSpPr>
          <p:cNvPr id="42" name="矢印: 五方向 41">
            <a:extLst>
              <a:ext uri="{FF2B5EF4-FFF2-40B4-BE49-F238E27FC236}">
                <a16:creationId xmlns:a16="http://schemas.microsoft.com/office/drawing/2014/main" id="{8DC48B1E-978C-45DD-BE1E-C393F89C6F7E}"/>
              </a:ext>
            </a:extLst>
          </p:cNvPr>
          <p:cNvSpPr/>
          <p:nvPr/>
        </p:nvSpPr>
        <p:spPr>
          <a:xfrm>
            <a:off x="521298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Invent</a:t>
            </a:r>
            <a:endParaRPr kumimoji="1" lang="ja-JP" altLang="en-US" dirty="0" err="1"/>
          </a:p>
        </p:txBody>
      </p:sp>
      <p:sp>
        <p:nvSpPr>
          <p:cNvPr id="43" name="矢印: 五方向 42">
            <a:extLst>
              <a:ext uri="{FF2B5EF4-FFF2-40B4-BE49-F238E27FC236}">
                <a16:creationId xmlns:a16="http://schemas.microsoft.com/office/drawing/2014/main" id="{E8C62726-A4DB-4516-A96E-BE1E498458D7}"/>
              </a:ext>
            </a:extLst>
          </p:cNvPr>
          <p:cNvSpPr/>
          <p:nvPr/>
        </p:nvSpPr>
        <p:spPr>
          <a:xfrm>
            <a:off x="728249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Refine</a:t>
            </a:r>
            <a:endParaRPr kumimoji="1" lang="ja-JP" altLang="en-US" dirty="0" err="1"/>
          </a:p>
        </p:txBody>
      </p:sp>
      <p:sp>
        <p:nvSpPr>
          <p:cNvPr id="44" name="矢印: 五方向 43">
            <a:extLst>
              <a:ext uri="{FF2B5EF4-FFF2-40B4-BE49-F238E27FC236}">
                <a16:creationId xmlns:a16="http://schemas.microsoft.com/office/drawing/2014/main" id="{FF0820E7-BE1D-4766-84F5-49FCB7808501}"/>
              </a:ext>
            </a:extLst>
          </p:cNvPr>
          <p:cNvSpPr/>
          <p:nvPr/>
        </p:nvSpPr>
        <p:spPr>
          <a:xfrm>
            <a:off x="9352009"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Test/Iterate</a:t>
            </a:r>
            <a:endParaRPr kumimoji="1" lang="ja-JP" altLang="en-US" dirty="0" err="1"/>
          </a:p>
        </p:txBody>
      </p:sp>
      <p:sp>
        <p:nvSpPr>
          <p:cNvPr id="45" name="テキスト ボックス 44">
            <a:extLst>
              <a:ext uri="{FF2B5EF4-FFF2-40B4-BE49-F238E27FC236}">
                <a16:creationId xmlns:a16="http://schemas.microsoft.com/office/drawing/2014/main" id="{F356DD62-8140-4B78-895E-0EDBBEDA5496}"/>
              </a:ext>
            </a:extLst>
          </p:cNvPr>
          <p:cNvSpPr txBox="1"/>
          <p:nvPr/>
        </p:nvSpPr>
        <p:spPr>
          <a:xfrm>
            <a:off x="521110" y="1303390"/>
            <a:ext cx="9743768" cy="461665"/>
          </a:xfrm>
          <a:prstGeom prst="rect">
            <a:avLst/>
          </a:prstGeom>
          <a:noFill/>
        </p:spPr>
        <p:txBody>
          <a:bodyPr wrap="square" lIns="0" rIns="0" rtlCol="0">
            <a:spAutoFit/>
          </a:bodyPr>
          <a:lstStyle/>
          <a:p>
            <a:r>
              <a:rPr kumimoji="1" lang="en-US" altLang="ja-JP" sz="2400" b="1" dirty="0">
                <a:solidFill>
                  <a:srgbClr val="111724"/>
                </a:solidFill>
              </a:rPr>
              <a:t>~120min : </a:t>
            </a:r>
            <a:r>
              <a:rPr kumimoji="1" lang="ja-JP" altLang="en-US" sz="2400" b="1" dirty="0">
                <a:solidFill>
                  <a:srgbClr val="111724"/>
                </a:solidFill>
              </a:rPr>
              <a:t>プロセス改善の実施 </a:t>
            </a:r>
            <a:r>
              <a:rPr kumimoji="1" lang="en-US" altLang="ja-JP" sz="2400" b="1" dirty="0">
                <a:solidFill>
                  <a:srgbClr val="111724"/>
                </a:solidFill>
              </a:rPr>
              <a:t>( </a:t>
            </a:r>
            <a:r>
              <a:rPr kumimoji="1" lang="ja-JP" altLang="en-US" sz="2400" b="1" dirty="0">
                <a:solidFill>
                  <a:srgbClr val="111724"/>
                </a:solidFill>
              </a:rPr>
              <a:t>お客様が進行！</a:t>
            </a:r>
            <a:r>
              <a:rPr kumimoji="1" lang="en-US" altLang="ja-JP" sz="2400" b="1" dirty="0">
                <a:solidFill>
                  <a:srgbClr val="111724"/>
                </a:solidFill>
              </a:rPr>
              <a:t> )</a:t>
            </a:r>
            <a:endParaRPr kumimoji="1" lang="ja-JP" altLang="en-US" sz="2400" b="1" dirty="0">
              <a:solidFill>
                <a:srgbClr val="111724"/>
              </a:solidFill>
            </a:endParaRPr>
          </a:p>
        </p:txBody>
      </p:sp>
      <p:sp>
        <p:nvSpPr>
          <p:cNvPr id="46" name="テキスト ボックス 45">
            <a:extLst>
              <a:ext uri="{FF2B5EF4-FFF2-40B4-BE49-F238E27FC236}">
                <a16:creationId xmlns:a16="http://schemas.microsoft.com/office/drawing/2014/main" id="{A0DFDE52-B53C-416B-B695-FCCBBC31DE3D}"/>
              </a:ext>
            </a:extLst>
          </p:cNvPr>
          <p:cNvSpPr txBox="1"/>
          <p:nvPr/>
        </p:nvSpPr>
        <p:spPr>
          <a:xfrm>
            <a:off x="1265184" y="5339142"/>
            <a:ext cx="9743768" cy="461665"/>
          </a:xfrm>
          <a:prstGeom prst="rect">
            <a:avLst/>
          </a:prstGeom>
          <a:noFill/>
        </p:spPr>
        <p:txBody>
          <a:bodyPr wrap="square" lIns="0" rIns="0" rtlCol="0">
            <a:spAutoFit/>
          </a:bodyPr>
          <a:lstStyle/>
          <a:p>
            <a:pPr algn="ctr"/>
            <a:r>
              <a:rPr kumimoji="1" lang="ja-JP" altLang="en-US" sz="2400" b="1" dirty="0">
                <a:solidFill>
                  <a:srgbClr val="111724"/>
                </a:solidFill>
              </a:rPr>
              <a:t>計画の開始</a:t>
            </a:r>
          </a:p>
        </p:txBody>
      </p:sp>
      <p:sp>
        <p:nvSpPr>
          <p:cNvPr id="47" name="テキスト ボックス 46">
            <a:extLst>
              <a:ext uri="{FF2B5EF4-FFF2-40B4-BE49-F238E27FC236}">
                <a16:creationId xmlns:a16="http://schemas.microsoft.com/office/drawing/2014/main" id="{D86E57FC-608F-4728-8305-94CF7EF43C27}"/>
              </a:ext>
            </a:extLst>
          </p:cNvPr>
          <p:cNvSpPr txBox="1"/>
          <p:nvPr/>
        </p:nvSpPr>
        <p:spPr>
          <a:xfrm>
            <a:off x="2105331" y="5958929"/>
            <a:ext cx="9743768" cy="369332"/>
          </a:xfrm>
          <a:prstGeom prst="rect">
            <a:avLst/>
          </a:prstGeom>
          <a:noFill/>
        </p:spPr>
        <p:txBody>
          <a:bodyPr wrap="square" lIns="0" rIns="0" rtlCol="0">
            <a:spAutoFit/>
          </a:bodyPr>
          <a:lstStyle/>
          <a:p>
            <a:pPr algn="r"/>
            <a:r>
              <a:rPr kumimoji="1" lang="en-US" altLang="ja-JP" b="1" dirty="0">
                <a:solidFill>
                  <a:srgbClr val="111724"/>
                </a:solidFill>
              </a:rPr>
              <a:t>※</a:t>
            </a:r>
            <a:r>
              <a:rPr kumimoji="1" lang="ja-JP" altLang="en-US" b="1" dirty="0">
                <a:solidFill>
                  <a:srgbClr val="111724"/>
                </a:solidFill>
              </a:rPr>
              <a:t>改善が必要なプロセスがない場合、 </a:t>
            </a:r>
            <a:r>
              <a:rPr kumimoji="1" lang="en-US" altLang="ja-JP" b="1" dirty="0">
                <a:solidFill>
                  <a:srgbClr val="111724"/>
                </a:solidFill>
              </a:rPr>
              <a:t>60min </a:t>
            </a:r>
            <a:r>
              <a:rPr kumimoji="1" lang="ja-JP" altLang="en-US" b="1" dirty="0">
                <a:solidFill>
                  <a:srgbClr val="111724"/>
                </a:solidFill>
              </a:rPr>
              <a:t>で終了します</a:t>
            </a:r>
          </a:p>
        </p:txBody>
      </p:sp>
      <p:sp>
        <p:nvSpPr>
          <p:cNvPr id="51" name="矢印: 五方向 50">
            <a:extLst>
              <a:ext uri="{FF2B5EF4-FFF2-40B4-BE49-F238E27FC236}">
                <a16:creationId xmlns:a16="http://schemas.microsoft.com/office/drawing/2014/main" id="{B67C261E-2A31-4721-96D2-279B0D860720}"/>
              </a:ext>
            </a:extLst>
          </p:cNvPr>
          <p:cNvSpPr/>
          <p:nvPr/>
        </p:nvSpPr>
        <p:spPr>
          <a:xfrm rot="5400000">
            <a:off x="5188256" y="-1580490"/>
            <a:ext cx="1897626" cy="11424061"/>
          </a:xfrm>
          <a:prstGeom prst="homePlate">
            <a:avLst>
              <a:gd name="adj" fmla="val 23057"/>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52" name="テキスト ボックス 51">
            <a:extLst>
              <a:ext uri="{FF2B5EF4-FFF2-40B4-BE49-F238E27FC236}">
                <a16:creationId xmlns:a16="http://schemas.microsoft.com/office/drawing/2014/main" id="{92ECB130-D91F-47B6-B69A-99B69831260A}"/>
              </a:ext>
            </a:extLst>
          </p:cNvPr>
          <p:cNvSpPr txBox="1"/>
          <p:nvPr/>
        </p:nvSpPr>
        <p:spPr>
          <a:xfrm>
            <a:off x="521110" y="3261384"/>
            <a:ext cx="9743768" cy="461665"/>
          </a:xfrm>
          <a:prstGeom prst="rect">
            <a:avLst/>
          </a:prstGeom>
          <a:noFill/>
        </p:spPr>
        <p:txBody>
          <a:bodyPr wrap="square" lIns="0" rIns="0" rtlCol="0">
            <a:spAutoFit/>
          </a:bodyPr>
          <a:lstStyle/>
          <a:p>
            <a:r>
              <a:rPr kumimoji="1" lang="en-US" altLang="ja-JP" sz="2400" b="1" dirty="0">
                <a:solidFill>
                  <a:srgbClr val="111724"/>
                </a:solidFill>
              </a:rPr>
              <a:t>60min : 1~3 </a:t>
            </a:r>
            <a:r>
              <a:rPr kumimoji="1" lang="ja-JP" altLang="en-US" sz="2400" b="1" dirty="0">
                <a:solidFill>
                  <a:srgbClr val="111724"/>
                </a:solidFill>
              </a:rPr>
              <a:t>ヵ月間で成果を得るための具体的な計画を立てる</a:t>
            </a:r>
          </a:p>
        </p:txBody>
      </p:sp>
      <p:sp>
        <p:nvSpPr>
          <p:cNvPr id="53" name="テキスト ボックス 52">
            <a:extLst>
              <a:ext uri="{FF2B5EF4-FFF2-40B4-BE49-F238E27FC236}">
                <a16:creationId xmlns:a16="http://schemas.microsoft.com/office/drawing/2014/main" id="{4BD6CAE2-2AD4-42DB-B976-0F8E7CA77D05}"/>
              </a:ext>
            </a:extLst>
          </p:cNvPr>
          <p:cNvSpPr txBox="1"/>
          <p:nvPr/>
        </p:nvSpPr>
        <p:spPr>
          <a:xfrm>
            <a:off x="521110" y="3801706"/>
            <a:ext cx="11245854" cy="830997"/>
          </a:xfrm>
          <a:prstGeom prst="rect">
            <a:avLst/>
          </a:prstGeom>
          <a:noFill/>
        </p:spPr>
        <p:txBody>
          <a:bodyPr wrap="square" lIns="0" rIns="0" rtlCol="0">
            <a:spAutoFit/>
          </a:bodyPr>
          <a:lstStyle/>
          <a:p>
            <a:r>
              <a:rPr kumimoji="1" lang="ja-JP" altLang="en-US" sz="2400" dirty="0">
                <a:solidFill>
                  <a:srgbClr val="111724"/>
                </a:solidFill>
              </a:rPr>
              <a:t>改善が必要なプロセスの実施を含め、 </a:t>
            </a:r>
            <a:r>
              <a:rPr kumimoji="1" lang="en-US" altLang="ja-JP" sz="2400" dirty="0">
                <a:solidFill>
                  <a:srgbClr val="111724"/>
                </a:solidFill>
              </a:rPr>
              <a:t>1~3 </a:t>
            </a:r>
            <a:r>
              <a:rPr kumimoji="1" lang="ja-JP" altLang="en-US" sz="2400" dirty="0">
                <a:solidFill>
                  <a:srgbClr val="111724"/>
                </a:solidFill>
              </a:rPr>
              <a:t>ヵ月間の間に最初の成果を得るための具体的な計画を立てます。</a:t>
            </a:r>
          </a:p>
        </p:txBody>
      </p:sp>
    </p:spTree>
    <p:extLst>
      <p:ext uri="{BB962C8B-B14F-4D97-AF65-F5344CB8AC3E}">
        <p14:creationId xmlns:p14="http://schemas.microsoft.com/office/powerpoint/2010/main" val="27677562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9C70216-D44F-492C-96EB-6E051E444ABA}"/>
              </a:ext>
            </a:extLst>
          </p:cNvPr>
          <p:cNvSpPr>
            <a:spLocks noGrp="1"/>
          </p:cNvSpPr>
          <p:nvPr>
            <p:ph type="body" sz="quarter" idx="10"/>
          </p:nvPr>
        </p:nvSpPr>
        <p:spPr>
          <a:xfrm>
            <a:off x="425038" y="1371601"/>
            <a:ext cx="11424062" cy="3862596"/>
          </a:xfrm>
        </p:spPr>
        <p:txBody>
          <a:bodyPr/>
          <a:lstStyle/>
          <a:p>
            <a:pPr marL="457200" indent="-457200">
              <a:buAutoNum type="arabicPeriod"/>
            </a:pPr>
            <a:r>
              <a:rPr lang="ja-JP" altLang="en-US" i="0" dirty="0">
                <a:solidFill>
                  <a:srgbClr val="111724"/>
                </a:solidFill>
                <a:effectLst/>
                <a:latin typeface="arial" panose="020B0604020202020204" pitchFamily="34" charset="0"/>
              </a:rPr>
              <a:t>👜</a:t>
            </a:r>
            <a:r>
              <a:rPr lang="en-US" altLang="ja-JP" b="0" i="0" dirty="0">
                <a:solidFill>
                  <a:srgbClr val="111724"/>
                </a:solidFill>
                <a:effectLst/>
                <a:latin typeface="Hiragino Kaku Gothic ProN"/>
              </a:rPr>
              <a:t>: </a:t>
            </a:r>
            <a:r>
              <a:rPr lang="ja-JP" altLang="en-US" b="1" dirty="0">
                <a:solidFill>
                  <a:srgbClr val="111724"/>
                </a:solidFill>
                <a:latin typeface="Hiragino Kaku Gothic ProN"/>
              </a:rPr>
              <a:t>実践編の振り返りから、改善するプロセスを特定し準備している</a:t>
            </a:r>
            <a:br>
              <a:rPr kumimoji="1" lang="en-US" altLang="ja-JP" dirty="0">
                <a:solidFill>
                  <a:srgbClr val="111724"/>
                </a:solidFill>
              </a:rPr>
            </a:br>
            <a:r>
              <a:rPr kumimoji="1" lang="ja-JP" altLang="en-US" dirty="0">
                <a:solidFill>
                  <a:srgbClr val="111724"/>
                </a:solidFill>
              </a:rPr>
              <a:t>改善編の時間配分、ファシリテーターを決めておいてください。</a:t>
            </a:r>
            <a:br>
              <a:rPr kumimoji="1" lang="en-US" altLang="ja-JP" dirty="0">
                <a:solidFill>
                  <a:srgbClr val="111724"/>
                </a:solidFill>
              </a:rPr>
            </a:br>
            <a:r>
              <a:rPr kumimoji="1" lang="en-US" altLang="ja-JP" dirty="0">
                <a:solidFill>
                  <a:srgbClr val="111724"/>
                </a:solidFill>
              </a:rPr>
              <a:t>Listen </a:t>
            </a:r>
            <a:r>
              <a:rPr kumimoji="1" lang="ja-JP" altLang="en-US" dirty="0">
                <a:solidFill>
                  <a:srgbClr val="111724"/>
                </a:solidFill>
              </a:rPr>
              <a:t>や </a:t>
            </a:r>
            <a:r>
              <a:rPr kumimoji="1" lang="en-US" altLang="ja-JP" dirty="0">
                <a:solidFill>
                  <a:srgbClr val="111724"/>
                </a:solidFill>
              </a:rPr>
              <a:t>Invent </a:t>
            </a:r>
            <a:r>
              <a:rPr kumimoji="1" lang="ja-JP" altLang="en-US" dirty="0">
                <a:solidFill>
                  <a:srgbClr val="111724"/>
                </a:solidFill>
              </a:rPr>
              <a:t>で使用する情報・事例は可能な限り事前に収集してください。</a:t>
            </a:r>
            <a:endParaRPr kumimoji="1" lang="en-US" altLang="ja-JP" dirty="0">
              <a:solidFill>
                <a:srgbClr val="111724"/>
              </a:solidFill>
            </a:endParaRPr>
          </a:p>
          <a:p>
            <a:pPr marL="457200" indent="-457200">
              <a:buAutoNum type="arabicPeriod"/>
            </a:pPr>
            <a:r>
              <a:rPr kumimoji="1" lang="ja-JP" altLang="en-US" dirty="0">
                <a:solidFill>
                  <a:srgbClr val="111724"/>
                </a:solidFill>
              </a:rPr>
              <a:t>⛏️</a:t>
            </a:r>
            <a:r>
              <a:rPr kumimoji="1" lang="ja-JP" altLang="en-US" b="1" dirty="0">
                <a:solidFill>
                  <a:srgbClr val="111724"/>
                </a:solidFill>
              </a:rPr>
              <a:t> </a:t>
            </a:r>
            <a:r>
              <a:rPr kumimoji="1" lang="en-US" altLang="ja-JP" b="1" dirty="0">
                <a:solidFill>
                  <a:srgbClr val="111724"/>
                </a:solidFill>
              </a:rPr>
              <a:t>: </a:t>
            </a:r>
            <a:r>
              <a:rPr kumimoji="1" lang="ja-JP" altLang="en-US" b="1" dirty="0">
                <a:solidFill>
                  <a:srgbClr val="111724"/>
                </a:solidFill>
              </a:rPr>
              <a:t>実践編のアウトプットは電子化・共有されている</a:t>
            </a:r>
            <a:br>
              <a:rPr kumimoji="1" lang="en-US" altLang="ja-JP" b="1" dirty="0">
                <a:solidFill>
                  <a:srgbClr val="111724"/>
                </a:solidFill>
              </a:rPr>
            </a:br>
            <a:r>
              <a:rPr kumimoji="1" lang="en-US" altLang="ja-JP" dirty="0">
                <a:solidFill>
                  <a:srgbClr val="111724"/>
                </a:solidFill>
              </a:rPr>
              <a:t>Define </a:t>
            </a:r>
            <a:r>
              <a:rPr kumimoji="1" lang="ja-JP" altLang="en-US" dirty="0">
                <a:solidFill>
                  <a:srgbClr val="111724"/>
                </a:solidFill>
              </a:rPr>
              <a:t>で作成した評価表と評価結果、 </a:t>
            </a:r>
            <a:r>
              <a:rPr kumimoji="1" lang="en-US" altLang="ja-JP" dirty="0">
                <a:solidFill>
                  <a:srgbClr val="111724"/>
                </a:solidFill>
              </a:rPr>
              <a:t>Refine </a:t>
            </a:r>
            <a:r>
              <a:rPr kumimoji="1" lang="ja-JP" altLang="en-US" dirty="0">
                <a:solidFill>
                  <a:srgbClr val="111724"/>
                </a:solidFill>
              </a:rPr>
              <a:t>の文書、 </a:t>
            </a:r>
            <a:r>
              <a:rPr kumimoji="1" lang="en-US" altLang="ja-JP" dirty="0">
                <a:solidFill>
                  <a:srgbClr val="111724"/>
                </a:solidFill>
              </a:rPr>
              <a:t>Test/Iterate </a:t>
            </a:r>
            <a:r>
              <a:rPr kumimoji="1" lang="ja-JP" altLang="en-US" dirty="0">
                <a:solidFill>
                  <a:srgbClr val="111724"/>
                </a:solidFill>
              </a:rPr>
              <a:t>の指標は特にお願いします。</a:t>
            </a:r>
            <a:endParaRPr kumimoji="1" lang="en-US" altLang="ja-JP" dirty="0">
              <a:solidFill>
                <a:srgbClr val="111724"/>
              </a:solidFill>
            </a:endParaRPr>
          </a:p>
          <a:p>
            <a:pPr marL="457200" indent="-457200">
              <a:buAutoNum type="arabicPeriod"/>
            </a:pPr>
            <a:r>
              <a:rPr kumimoji="1" lang="ja-JP" altLang="en-US" dirty="0">
                <a:solidFill>
                  <a:srgbClr val="111724"/>
                </a:solidFill>
              </a:rPr>
              <a:t>👉</a:t>
            </a:r>
            <a:r>
              <a:rPr kumimoji="1" lang="ja-JP" altLang="en-US" b="1" dirty="0">
                <a:solidFill>
                  <a:srgbClr val="111724"/>
                </a:solidFill>
              </a:rPr>
              <a:t> </a:t>
            </a:r>
            <a:r>
              <a:rPr kumimoji="1" lang="en-US" altLang="ja-JP" b="1" dirty="0">
                <a:solidFill>
                  <a:srgbClr val="111724"/>
                </a:solidFill>
              </a:rPr>
              <a:t>: </a:t>
            </a:r>
            <a:r>
              <a:rPr kumimoji="1" lang="ja-JP" altLang="en-US" b="1" dirty="0">
                <a:solidFill>
                  <a:srgbClr val="111724"/>
                </a:solidFill>
              </a:rPr>
              <a:t>改善編の前半、プロセス改善の進行は参加者が行う</a:t>
            </a:r>
            <a:br>
              <a:rPr kumimoji="1" lang="en-US" altLang="ja-JP" b="1" dirty="0">
                <a:solidFill>
                  <a:srgbClr val="111724"/>
                </a:solidFill>
              </a:rPr>
            </a:br>
            <a:r>
              <a:rPr kumimoji="1" lang="ja-JP" altLang="en-US" dirty="0">
                <a:solidFill>
                  <a:srgbClr val="111724"/>
                </a:solidFill>
              </a:rPr>
              <a:t>計画を立てた後のプロセス改善から進行は参加者で実施いただきます。すでに計画の実施が始まっているためです。</a:t>
            </a:r>
            <a:endParaRPr kumimoji="1" lang="en-US" altLang="ja-JP" dirty="0">
              <a:solidFill>
                <a:srgbClr val="111724"/>
              </a:solidFill>
            </a:endParaRPr>
          </a:p>
        </p:txBody>
      </p:sp>
      <p:sp>
        <p:nvSpPr>
          <p:cNvPr id="3" name="タイトル 2">
            <a:extLst>
              <a:ext uri="{FF2B5EF4-FFF2-40B4-BE49-F238E27FC236}">
                <a16:creationId xmlns:a16="http://schemas.microsoft.com/office/drawing/2014/main" id="{89F1DD3B-7E65-4C31-9A67-E04EFD8F8AE3}"/>
              </a:ext>
            </a:extLst>
          </p:cNvPr>
          <p:cNvSpPr>
            <a:spLocks noGrp="1"/>
          </p:cNvSpPr>
          <p:nvPr>
            <p:ph type="title"/>
          </p:nvPr>
        </p:nvSpPr>
        <p:spPr/>
        <p:txBody>
          <a:bodyPr/>
          <a:lstStyle/>
          <a:p>
            <a:r>
              <a:rPr kumimoji="1" lang="ja-JP" altLang="en-US" dirty="0"/>
              <a:t>改善編を進める前の確認</a:t>
            </a:r>
          </a:p>
        </p:txBody>
      </p:sp>
      <p:sp>
        <p:nvSpPr>
          <p:cNvPr id="4" name="スライド番号プレースホルダー 3">
            <a:extLst>
              <a:ext uri="{FF2B5EF4-FFF2-40B4-BE49-F238E27FC236}">
                <a16:creationId xmlns:a16="http://schemas.microsoft.com/office/drawing/2014/main" id="{C86BCFE7-BD60-435E-9B43-A7820C652205}"/>
              </a:ext>
            </a:extLst>
          </p:cNvPr>
          <p:cNvSpPr>
            <a:spLocks noGrp="1"/>
          </p:cNvSpPr>
          <p:nvPr>
            <p:ph type="sldNum" sz="quarter" idx="4"/>
          </p:nvPr>
        </p:nvSpPr>
        <p:spPr/>
        <p:txBody>
          <a:bodyPr/>
          <a:lstStyle/>
          <a:p>
            <a:fld id="{DC503246-BBCE-4F0A-BCDC-08FC4C52637D}" type="slidenum">
              <a:rPr lang="en-US" smtClean="0"/>
              <a:pPr/>
              <a:t>9</a:t>
            </a:fld>
            <a:endParaRPr lang="en-US"/>
          </a:p>
        </p:txBody>
      </p:sp>
    </p:spTree>
    <p:extLst>
      <p:ext uri="{BB962C8B-B14F-4D97-AF65-F5344CB8AC3E}">
        <p14:creationId xmlns:p14="http://schemas.microsoft.com/office/powerpoint/2010/main" val="2188379357"/>
      </p:ext>
    </p:extLst>
  </p:cSld>
  <p:clrMapOvr>
    <a:masterClrMapping/>
  </p:clrMapOvr>
  <p:transition>
    <p:fade/>
  </p:transition>
</p:sld>
</file>

<file path=ppt/theme/theme1.xml><?xml version="1.0" encoding="utf-8"?>
<a:theme xmlns:a="http://schemas.openxmlformats.org/drawingml/2006/main" name="AWS Brand Template_Light">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JP Font Template">
      <a:majorFont>
        <a:latin typeface="Amazon Ember Display"/>
        <a:ea typeface="メイリオ"/>
        <a:cs typeface=""/>
      </a:majorFont>
      <a:minorFont>
        <a:latin typeface="Amazon Ember Display"/>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2.xml><?xml version="1.0" encoding="utf-8"?>
<a:theme xmlns:a="http://schemas.openxmlformats.org/drawingml/2006/main" name="1_AWS Brand Template_Dark">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858525f-8556-4a49-8c5b-46c9ac02e9a8">
      <Terms xmlns="http://schemas.microsoft.com/office/infopath/2007/PartnerControls"/>
    </lcf76f155ced4ddcb4097134ff3c332f>
    <TaxCatchAll xmlns="c15da466-223d-4a9a-9a5d-eb2bee72a60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92946DCD6EF84A8AD3B83D0B57F8EB" ma:contentTypeVersion="17" ma:contentTypeDescription="Create a new document." ma:contentTypeScope="" ma:versionID="b42be05bc74378c37795d3f925fb4a01">
  <xsd:schema xmlns:xsd="http://www.w3.org/2001/XMLSchema" xmlns:xs="http://www.w3.org/2001/XMLSchema" xmlns:p="http://schemas.microsoft.com/office/2006/metadata/properties" xmlns:ns2="5858525f-8556-4a49-8c5b-46c9ac02e9a8" xmlns:ns3="c15da466-223d-4a9a-9a5d-eb2bee72a60a" targetNamespace="http://schemas.microsoft.com/office/2006/metadata/properties" ma:root="true" ma:fieldsID="6370dd56b8fb32e5b01a7594ec1f1abe" ns2:_="" ns3:_="">
    <xsd:import namespace="5858525f-8556-4a49-8c5b-46c9ac02e9a8"/>
    <xsd:import namespace="c15da466-223d-4a9a-9a5d-eb2bee72a60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8525f-8556-4a49-8c5b-46c9ac02e9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5f7a6da-46ba-41bd-8ba0-cc4b0a852eb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5da466-223d-4a9a-9a5d-eb2bee72a60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571200c-446a-409a-b41b-83406df47733}" ma:internalName="TaxCatchAll" ma:showField="CatchAllData" ma:web="c15da466-223d-4a9a-9a5d-eb2bee72a6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8EE619-C8F3-4123-BB4D-06897928292C}">
  <ds:schemaRefs>
    <ds:schemaRef ds:uri="5858525f-8556-4a49-8c5b-46c9ac02e9a8"/>
    <ds:schemaRef ds:uri="c15da466-223d-4a9a-9a5d-eb2bee72a6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9A09CB-99D1-4CE1-93AE-964D83FB2A11}">
  <ds:schemaRefs>
    <ds:schemaRef ds:uri="5858525f-8556-4a49-8c5b-46c9ac02e9a8"/>
    <ds:schemaRef ds:uri="c15da466-223d-4a9a-9a5d-eb2bee72a6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7F2428-6C02-4D32-B14D-EBC3389A58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17537</TotalTime>
  <Words>2466</Words>
  <Application>Microsoft Office PowerPoint</Application>
  <PresentationFormat>ワイド画面</PresentationFormat>
  <Paragraphs>462</Paragraphs>
  <Slides>31</Slides>
  <Notes>4</Notes>
  <HiddenSlides>0</HiddenSlides>
  <MMClips>0</MMClips>
  <ScaleCrop>false</ScaleCrop>
  <HeadingPairs>
    <vt:vector size="6" baseType="variant">
      <vt:variant>
        <vt:lpstr>使用されているフォント</vt:lpstr>
      </vt:variant>
      <vt:variant>
        <vt:i4>12</vt:i4>
      </vt:variant>
      <vt:variant>
        <vt:lpstr>テーマ</vt:lpstr>
      </vt:variant>
      <vt:variant>
        <vt:i4>2</vt:i4>
      </vt:variant>
      <vt:variant>
        <vt:lpstr>スライド タイトル</vt:lpstr>
      </vt:variant>
      <vt:variant>
        <vt:i4>31</vt:i4>
      </vt:variant>
    </vt:vector>
  </HeadingPairs>
  <TitlesOfParts>
    <vt:vector size="45" baseType="lpstr">
      <vt:lpstr>Hiragino Kaku Gothic ProN</vt:lpstr>
      <vt:lpstr>Meiryo</vt:lpstr>
      <vt:lpstr>Meiryo</vt:lpstr>
      <vt:lpstr>Amazon Ember</vt:lpstr>
      <vt:lpstr>Amazon Ember Display</vt:lpstr>
      <vt:lpstr>Amazon Ember Display Heavy</vt:lpstr>
      <vt:lpstr>Amazon Ember Display Medium</vt:lpstr>
      <vt:lpstr>Amazon Ember Mono</vt:lpstr>
      <vt:lpstr>Arial</vt:lpstr>
      <vt:lpstr>Arial</vt:lpstr>
      <vt:lpstr>Calibri</vt:lpstr>
      <vt:lpstr>Wingdings</vt:lpstr>
      <vt:lpstr>AWS Brand Template_Light</vt:lpstr>
      <vt:lpstr>1_AWS Brand Template_Dark</vt:lpstr>
      <vt:lpstr>ML Enablement Workshop </vt:lpstr>
      <vt:lpstr>ML Enablement Workshop のゴール</vt:lpstr>
      <vt:lpstr>ワークショップは 2 パートで構成されます</vt:lpstr>
      <vt:lpstr>本日は改善編を行います</vt:lpstr>
      <vt:lpstr>改善編のゴール</vt:lpstr>
      <vt:lpstr>なぜ 1~3 ヵ月か ?</vt:lpstr>
      <vt:lpstr>準備フェーズは本日完了させる</vt:lpstr>
      <vt:lpstr>Day2 : 改善編の進め方</vt:lpstr>
      <vt:lpstr>改善編を進める前の確認</vt:lpstr>
      <vt:lpstr>プロセス改善のスタート</vt:lpstr>
      <vt:lpstr>Day2 : 改善編</vt:lpstr>
      <vt:lpstr>顧客についての情報の拡充</vt:lpstr>
      <vt:lpstr>Day2 : 改善編</vt:lpstr>
      <vt:lpstr>課題と重みの見直し</vt:lpstr>
      <vt:lpstr>Day2 : 改善編</vt:lpstr>
      <vt:lpstr>事例 / 解決策案の拡充</vt:lpstr>
      <vt:lpstr>Day2 : 改善編</vt:lpstr>
      <vt:lpstr>企画文書のブラッシュアップ</vt:lpstr>
      <vt:lpstr>Day2 : 改善編</vt:lpstr>
      <vt:lpstr>計測方法の実現性を高める</vt:lpstr>
      <vt:lpstr>Well Done !!</vt:lpstr>
      <vt:lpstr>Day2 : 改善編</vt:lpstr>
      <vt:lpstr>今後のタイムラインとタスクを決める</vt:lpstr>
      <vt:lpstr>タイムラインを決める</vt:lpstr>
      <vt:lpstr>タスクを決める</vt:lpstr>
      <vt:lpstr>タスクを決める</vt:lpstr>
      <vt:lpstr>スケジュールとタスクを登録する</vt:lpstr>
      <vt:lpstr>Next Step : プロトタイプによる効果計測 生成 AI をすぐに試せるサンプルを GitHub で公開</vt:lpstr>
      <vt:lpstr>エンドユーザーでも生成 AI アプリケーションを自作可能な PartyRock</vt:lpstr>
      <vt:lpstr>お客様のチャレンジを支える AWS の支援体制</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dc:title>
  <dc:creator>Thad Allen</dc:creator>
  <cp:lastModifiedBy>Kubo, Takahiro</cp:lastModifiedBy>
  <cp:revision>700</cp:revision>
  <dcterms:created xsi:type="dcterms:W3CDTF">2023-07-18T17:07:11Z</dcterms:created>
  <dcterms:modified xsi:type="dcterms:W3CDTF">2024-12-03T12:18:11Z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0x0101002892946DCD6EF84A8AD3B83D0B57F8EB</vt:lpwstr>
  </property>
  <property fmtid="{D5CDD505-2E9C-101B-9397-08002B2CF9AE}" pid="3" name="MediaServiceImageTags">
    <vt:lpwstr/>
  </property>
</Properties>
</file>